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  <p:sldMasterId id="2147483663" r:id="rId3"/>
  </p:sldMasterIdLst>
  <p:notesMasterIdLst>
    <p:notesMasterId r:id="rId27"/>
  </p:notesMasterIdLst>
  <p:sldIdLst>
    <p:sldId id="256" r:id="rId4"/>
    <p:sldId id="257" r:id="rId5"/>
    <p:sldId id="260" r:id="rId6"/>
    <p:sldId id="277" r:id="rId7"/>
    <p:sldId id="262" r:id="rId8"/>
    <p:sldId id="264" r:id="rId9"/>
    <p:sldId id="265" r:id="rId10"/>
    <p:sldId id="271" r:id="rId11"/>
    <p:sldId id="270" r:id="rId12"/>
    <p:sldId id="276" r:id="rId13"/>
    <p:sldId id="266" r:id="rId14"/>
    <p:sldId id="269" r:id="rId15"/>
    <p:sldId id="272" r:id="rId16"/>
    <p:sldId id="273" r:id="rId17"/>
    <p:sldId id="267" r:id="rId18"/>
    <p:sldId id="275" r:id="rId19"/>
    <p:sldId id="281" r:id="rId20"/>
    <p:sldId id="280" r:id="rId21"/>
    <p:sldId id="278" r:id="rId22"/>
    <p:sldId id="263" r:id="rId23"/>
    <p:sldId id="279" r:id="rId24"/>
    <p:sldId id="1723" r:id="rId25"/>
    <p:sldId id="1728" r:id="rId26"/>
  </p:sldIdLst>
  <p:sldSz cx="12192000" cy="6858000"/>
  <p:notesSz cx="6858000" cy="9144000"/>
  <p:embeddedFontLst>
    <p:embeddedFont>
      <p:font typeface="思源黑体 CN Heavy" panose="02010600030101010101" charset="-122"/>
      <p:bold r:id="rId28"/>
    </p:embeddedFont>
    <p:embeddedFont>
      <p:font typeface="思源黑体 CN Normal" panose="02010600030101010101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Light" panose="020B0502040204020203" pitchFamily="34" charset="0"/>
      <p:regular r:id="rId42"/>
      <p:italic r:id="rId43"/>
    </p:embeddedFont>
    <p:embeddedFont>
      <p:font typeface="思源宋体 CN Heavy" panose="02020900000000000000" pitchFamily="18" charset="-122"/>
      <p:bold r:id="rId44"/>
    </p:embeddedFont>
    <p:embeddedFont>
      <p:font typeface="思源宋体 CN SemiBold" panose="02020600000000000000" pitchFamily="18" charset="-122"/>
      <p:bold r:id="rId45"/>
    </p:embeddedFont>
    <p:embeddedFont>
      <p:font typeface="微软雅黑" panose="020B0503020204020204" pitchFamily="34" charset="-122"/>
      <p:regular r:id="rId46"/>
      <p:bold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1A9"/>
    <a:srgbClr val="2E3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02" y="54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数据</c:v>
                </c:pt>
              </c:strCache>
            </c:strRef>
          </c:tx>
          <c:spPr>
            <a:ln>
              <a:noFill/>
            </a:ln>
            <a:effectLst>
              <a:outerShdw blurRad="76200" dist="254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5F71A9"/>
              </a:solidFill>
              <a:ln w="19050">
                <a:noFill/>
              </a:ln>
              <a:effectLst>
                <a:outerShdw blurRad="76200" dist="254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D0-4B89-B592-7005F199C996}"/>
              </c:ext>
            </c:extLst>
          </c:dPt>
          <c:dPt>
            <c:idx val="1"/>
            <c:bubble3D val="0"/>
            <c:spPr>
              <a:solidFill>
                <a:srgbClr val="2E3856"/>
              </a:solidFill>
              <a:ln w="19050">
                <a:noFill/>
              </a:ln>
              <a:effectLst>
                <a:outerShdw blurRad="76200" dist="254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D0-4B89-B592-7005F199C99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blurRad="76200" dist="254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D0-4B89-B592-7005F199C996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>
                <a:outerShdw blurRad="76200" dist="254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D0-4B89-B592-7005F199C996}"/>
              </c:ext>
            </c:extLst>
          </c:dPt>
          <c:cat>
            <c:strRef>
              <c:f>Sheet1!$A$2:$A$5</c:f>
              <c:strCache>
                <c:ptCount val="4"/>
                <c:pt idx="0">
                  <c:v>第一类</c:v>
                </c:pt>
                <c:pt idx="1">
                  <c:v>第二类</c:v>
                </c:pt>
                <c:pt idx="2">
                  <c:v>第三类</c:v>
                </c:pt>
                <c:pt idx="3">
                  <c:v>第四类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30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D0-4B89-B592-7005F199C9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00351426029343"/>
          <c:y val="0.28205108239382998"/>
          <c:w val="0.24385538820800967"/>
          <c:h val="0.50469077388035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rgbClr val="5F71A9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1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CEE-4CB7-92CC-87E3CDCD0A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2E385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</c:v>
                </c:pt>
                <c:pt idx="1">
                  <c:v>2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CEE-4CB7-92CC-87E3CDCD0A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1CEE-4CB7-92CC-87E3CDCD0A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6361168"/>
        <c:axId val="636365760"/>
      </c:lineChart>
      <c:catAx>
        <c:axId val="63636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36365760"/>
        <c:crosses val="autoZero"/>
        <c:auto val="1"/>
        <c:lblAlgn val="ctr"/>
        <c:lblOffset val="100"/>
        <c:noMultiLvlLbl val="0"/>
      </c:catAx>
      <c:valAx>
        <c:axId val="63636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6361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D59E4712-A0FA-4E86-81DF-CC1A31F5795F}" type="datetimeFigureOut">
              <a:rPr lang="zh-CN" altLang="en-US" smtClean="0"/>
              <a:pPr/>
              <a:t>2019/4/13 Saturday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1407EC5B-3A1A-46CE-8486-4F73B5EBCE3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42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578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1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740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07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408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388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82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74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88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271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47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65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262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933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836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34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19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39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36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782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7EC5B-3A1A-46CE-8486-4F73B5EBCE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3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561760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7470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38572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249585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35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4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22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488545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739514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94928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693114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017751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465650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693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219E-26D8-4903-BA20-B829959C85D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08A0-4257-4263-B3C0-4C29189A2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31228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D21E219E-26D8-4903-BA20-B829959C85D8}" type="datetimeFigureOut">
              <a:rPr lang="zh-CN" altLang="en-US" smtClean="0"/>
              <a:pPr/>
              <a:t>2019/4/13 Saturday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152508A0-4257-4263-B3C0-4C29189A2D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29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18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08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1549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795382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6000">
                <a:srgbClr val="5F71A9">
                  <a:alpha val="55000"/>
                </a:srgbClr>
              </a:gs>
              <a:gs pos="65000">
                <a:srgbClr val="5F71A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8862" y="1908176"/>
            <a:ext cx="10393138" cy="1520824"/>
          </a:xfrm>
          <a:prstGeom prst="rect">
            <a:avLst/>
          </a:prstGeom>
          <a:solidFill>
            <a:srgbClr val="5F7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0" y="1654692"/>
            <a:ext cx="1865738" cy="18657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7160" y="4809494"/>
            <a:ext cx="174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3193961" y="3230326"/>
            <a:ext cx="7585656" cy="8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759863" y="3061049"/>
            <a:ext cx="4013170" cy="338554"/>
          </a:xfrm>
          <a:prstGeom prst="rect">
            <a:avLst/>
          </a:prstGeom>
          <a:solidFill>
            <a:srgbClr val="5F71A9"/>
          </a:solidFill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Guizhou Normal University</a:t>
            </a:r>
            <a:endParaRPr lang="zh-CN" altLang="en-US" sz="1600" dirty="0">
              <a:solidFill>
                <a:schemeClr val="bg1"/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0038" y="5260255"/>
            <a:ext cx="174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</a:p>
        </p:txBody>
      </p:sp>
      <p:sp>
        <p:nvSpPr>
          <p:cNvPr id="11" name="矩形 10"/>
          <p:cNvSpPr/>
          <p:nvPr/>
        </p:nvSpPr>
        <p:spPr>
          <a:xfrm>
            <a:off x="4287807" y="2041625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6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毕业论文答辩</a:t>
            </a:r>
          </a:p>
        </p:txBody>
      </p:sp>
      <p:sp>
        <p:nvSpPr>
          <p:cNvPr id="15" name="矩形 14"/>
          <p:cNvSpPr/>
          <p:nvPr/>
        </p:nvSpPr>
        <p:spPr>
          <a:xfrm>
            <a:off x="3862188" y="3598277"/>
            <a:ext cx="5615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--</a:t>
            </a:r>
            <a:r>
              <a:rPr lang="zh-CN" alt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副标题可以输入论文名称</a:t>
            </a:r>
          </a:p>
        </p:txBody>
      </p:sp>
    </p:spTree>
    <p:extLst>
      <p:ext uri="{BB962C8B-B14F-4D97-AF65-F5344CB8AC3E}">
        <p14:creationId xmlns:p14="http://schemas.microsoft.com/office/powerpoint/2010/main" val="76116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论文结构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96973" y="3342117"/>
            <a:ext cx="2969698" cy="475120"/>
            <a:chOff x="5660725" y="1912479"/>
            <a:chExt cx="4130975" cy="475120"/>
          </a:xfrm>
        </p:grpSpPr>
        <p:sp>
          <p:nvSpPr>
            <p:cNvPr id="17" name="矩形 16"/>
            <p:cNvSpPr/>
            <p:nvPr/>
          </p:nvSpPr>
          <p:spPr>
            <a:xfrm>
              <a:off x="5660725" y="1912480"/>
              <a:ext cx="4130975" cy="475119"/>
            </a:xfrm>
            <a:prstGeom prst="rect">
              <a:avLst/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5673586" y="1912479"/>
              <a:ext cx="132287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611328" y="1912479"/>
              <a:ext cx="180371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96973" y="4122794"/>
            <a:ext cx="30335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57604" y="3354996"/>
            <a:ext cx="2969698" cy="475120"/>
            <a:chOff x="5660725" y="1912479"/>
            <a:chExt cx="4130975" cy="475120"/>
          </a:xfrm>
        </p:grpSpPr>
        <p:sp>
          <p:nvSpPr>
            <p:cNvPr id="21" name="矩形 20"/>
            <p:cNvSpPr/>
            <p:nvPr/>
          </p:nvSpPr>
          <p:spPr>
            <a:xfrm>
              <a:off x="5660725" y="1912480"/>
              <a:ext cx="4130975" cy="475119"/>
            </a:xfrm>
            <a:prstGeom prst="rect">
              <a:avLst/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673586" y="1912479"/>
              <a:ext cx="132287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611328" y="1912479"/>
              <a:ext cx="180371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4557604" y="4135673"/>
            <a:ext cx="30335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382630" y="3342117"/>
            <a:ext cx="2969698" cy="475120"/>
            <a:chOff x="5660725" y="1912479"/>
            <a:chExt cx="4130975" cy="475120"/>
          </a:xfrm>
        </p:grpSpPr>
        <p:sp>
          <p:nvSpPr>
            <p:cNvPr id="26" name="矩形 25"/>
            <p:cNvSpPr/>
            <p:nvPr/>
          </p:nvSpPr>
          <p:spPr>
            <a:xfrm>
              <a:off x="5660725" y="1912480"/>
              <a:ext cx="4130975" cy="475119"/>
            </a:xfrm>
            <a:prstGeom prst="rect">
              <a:avLst/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673586" y="1912479"/>
              <a:ext cx="132287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611328" y="1912479"/>
              <a:ext cx="180371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8382630" y="4122794"/>
            <a:ext cx="30335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22623" y="4252893"/>
            <a:ext cx="0" cy="12216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934769" y="4265772"/>
            <a:ext cx="0" cy="12216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picy_106342"/>
          <p:cNvSpPr>
            <a:spLocks noChangeAspect="1"/>
          </p:cNvSpPr>
          <p:nvPr/>
        </p:nvSpPr>
        <p:spPr bwMode="auto">
          <a:xfrm>
            <a:off x="9612149" y="2471634"/>
            <a:ext cx="596383" cy="609685"/>
          </a:xfrm>
          <a:custGeom>
            <a:avLst/>
            <a:gdLst>
              <a:gd name="connsiteX0" fmla="*/ 342502 w 594310"/>
              <a:gd name="connsiteY0" fmla="*/ 422331 h 607565"/>
              <a:gd name="connsiteX1" fmla="*/ 403522 w 594310"/>
              <a:gd name="connsiteY1" fmla="*/ 528223 h 607565"/>
              <a:gd name="connsiteX2" fmla="*/ 380159 w 594310"/>
              <a:gd name="connsiteY2" fmla="*/ 607565 h 607565"/>
              <a:gd name="connsiteX3" fmla="*/ 260886 w 594310"/>
              <a:gd name="connsiteY3" fmla="*/ 607565 h 607565"/>
              <a:gd name="connsiteX4" fmla="*/ 315450 w 594310"/>
              <a:gd name="connsiteY4" fmla="*/ 503822 h 607565"/>
              <a:gd name="connsiteX5" fmla="*/ 342502 w 594310"/>
              <a:gd name="connsiteY5" fmla="*/ 422331 h 607565"/>
              <a:gd name="connsiteX6" fmla="*/ 203305 w 594310"/>
              <a:gd name="connsiteY6" fmla="*/ 21 h 607565"/>
              <a:gd name="connsiteX7" fmla="*/ 402110 w 594310"/>
              <a:gd name="connsiteY7" fmla="*/ 94681 h 607565"/>
              <a:gd name="connsiteX8" fmla="*/ 444207 w 594310"/>
              <a:gd name="connsiteY8" fmla="*/ 259148 h 607565"/>
              <a:gd name="connsiteX9" fmla="*/ 487686 w 594310"/>
              <a:gd name="connsiteY9" fmla="*/ 149759 h 607565"/>
              <a:gd name="connsiteX10" fmla="*/ 502589 w 594310"/>
              <a:gd name="connsiteY10" fmla="*/ 131502 h 607565"/>
              <a:gd name="connsiteX11" fmla="*/ 524866 w 594310"/>
              <a:gd name="connsiteY11" fmla="*/ 139940 h 607565"/>
              <a:gd name="connsiteX12" fmla="*/ 587857 w 594310"/>
              <a:gd name="connsiteY12" fmla="*/ 300111 h 607565"/>
              <a:gd name="connsiteX13" fmla="*/ 476932 w 594310"/>
              <a:gd name="connsiteY13" fmla="*/ 603116 h 607565"/>
              <a:gd name="connsiteX14" fmla="*/ 464180 w 594310"/>
              <a:gd name="connsiteY14" fmla="*/ 607565 h 607565"/>
              <a:gd name="connsiteX15" fmla="*/ 427000 w 594310"/>
              <a:gd name="connsiteY15" fmla="*/ 607565 h 607565"/>
              <a:gd name="connsiteX16" fmla="*/ 444053 w 594310"/>
              <a:gd name="connsiteY16" fmla="*/ 526099 h 607565"/>
              <a:gd name="connsiteX17" fmla="*/ 342960 w 594310"/>
              <a:gd name="connsiteY17" fmla="*/ 370377 h 607565"/>
              <a:gd name="connsiteX18" fmla="*/ 323756 w 594310"/>
              <a:gd name="connsiteY18" fmla="*/ 367616 h 607565"/>
              <a:gd name="connsiteX19" fmla="*/ 311004 w 594310"/>
              <a:gd name="connsiteY19" fmla="*/ 382191 h 607565"/>
              <a:gd name="connsiteX20" fmla="*/ 206838 w 594310"/>
              <a:gd name="connsiteY20" fmla="*/ 607565 h 607565"/>
              <a:gd name="connsiteX21" fmla="*/ 114810 w 594310"/>
              <a:gd name="connsiteY21" fmla="*/ 607565 h 607565"/>
              <a:gd name="connsiteX22" fmla="*/ 103594 w 594310"/>
              <a:gd name="connsiteY22" fmla="*/ 604190 h 607565"/>
              <a:gd name="connsiteX23" fmla="*/ 7418 w 594310"/>
              <a:gd name="connsiteY23" fmla="*/ 235061 h 607565"/>
              <a:gd name="connsiteX24" fmla="*/ 27390 w 594310"/>
              <a:gd name="connsiteY24" fmla="*/ 218031 h 607565"/>
              <a:gd name="connsiteX25" fmla="*/ 163974 w 594310"/>
              <a:gd name="connsiteY25" fmla="*/ 295968 h 607565"/>
              <a:gd name="connsiteX26" fmla="*/ 183639 w 594310"/>
              <a:gd name="connsiteY26" fmla="*/ 28557 h 607565"/>
              <a:gd name="connsiteX27" fmla="*/ 185483 w 594310"/>
              <a:gd name="connsiteY27" fmla="*/ 8766 h 607565"/>
              <a:gd name="connsiteX28" fmla="*/ 203305 w 594310"/>
              <a:gd name="connsiteY28" fmla="*/ 21 h 60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4310" h="607565">
                <a:moveTo>
                  <a:pt x="342502" y="422331"/>
                </a:moveTo>
                <a:cubicBezTo>
                  <a:pt x="380466" y="456401"/>
                  <a:pt x="400909" y="492005"/>
                  <a:pt x="403522" y="528223"/>
                </a:cubicBezTo>
                <a:cubicBezTo>
                  <a:pt x="405827" y="562292"/>
                  <a:pt x="391533" y="590684"/>
                  <a:pt x="380159" y="607565"/>
                </a:cubicBezTo>
                <a:lnTo>
                  <a:pt x="260886" y="607565"/>
                </a:lnTo>
                <a:cubicBezTo>
                  <a:pt x="280406" y="581476"/>
                  <a:pt x="298543" y="546792"/>
                  <a:pt x="315450" y="503822"/>
                </a:cubicBezTo>
                <a:cubicBezTo>
                  <a:pt x="327593" y="472668"/>
                  <a:pt x="336661" y="443356"/>
                  <a:pt x="342502" y="422331"/>
                </a:cubicBezTo>
                <a:close/>
                <a:moveTo>
                  <a:pt x="203305" y="21"/>
                </a:moveTo>
                <a:cubicBezTo>
                  <a:pt x="208528" y="328"/>
                  <a:pt x="333128" y="7845"/>
                  <a:pt x="402110" y="94681"/>
                </a:cubicBezTo>
                <a:cubicBezTo>
                  <a:pt x="436832" y="138406"/>
                  <a:pt x="450967" y="193637"/>
                  <a:pt x="444207" y="259148"/>
                </a:cubicBezTo>
                <a:cubicBezTo>
                  <a:pt x="468021" y="247948"/>
                  <a:pt x="483845" y="208826"/>
                  <a:pt x="487686" y="149759"/>
                </a:cubicBezTo>
                <a:cubicBezTo>
                  <a:pt x="488147" y="141167"/>
                  <a:pt x="494293" y="133803"/>
                  <a:pt x="502589" y="131502"/>
                </a:cubicBezTo>
                <a:cubicBezTo>
                  <a:pt x="511039" y="129354"/>
                  <a:pt x="519950" y="132729"/>
                  <a:pt x="524866" y="139940"/>
                </a:cubicBezTo>
                <a:cubicBezTo>
                  <a:pt x="526710" y="142702"/>
                  <a:pt x="570957" y="209746"/>
                  <a:pt x="587857" y="300111"/>
                </a:cubicBezTo>
                <a:cubicBezTo>
                  <a:pt x="610749" y="422080"/>
                  <a:pt x="572494" y="526866"/>
                  <a:pt x="476932" y="603116"/>
                </a:cubicBezTo>
                <a:cubicBezTo>
                  <a:pt x="473244" y="606031"/>
                  <a:pt x="468789" y="607565"/>
                  <a:pt x="464180" y="607565"/>
                </a:cubicBezTo>
                <a:lnTo>
                  <a:pt x="427000" y="607565"/>
                </a:lnTo>
                <a:cubicBezTo>
                  <a:pt x="437447" y="586240"/>
                  <a:pt x="446051" y="558317"/>
                  <a:pt x="444053" y="526099"/>
                </a:cubicBezTo>
                <a:cubicBezTo>
                  <a:pt x="440366" y="470254"/>
                  <a:pt x="406412" y="417938"/>
                  <a:pt x="342960" y="370377"/>
                </a:cubicBezTo>
                <a:cubicBezTo>
                  <a:pt x="337429" y="366235"/>
                  <a:pt x="330208" y="365314"/>
                  <a:pt x="323756" y="367616"/>
                </a:cubicBezTo>
                <a:cubicBezTo>
                  <a:pt x="317303" y="370070"/>
                  <a:pt x="312387" y="375440"/>
                  <a:pt x="311004" y="382191"/>
                </a:cubicBezTo>
                <a:cubicBezTo>
                  <a:pt x="299788" y="432052"/>
                  <a:pt x="261379" y="558931"/>
                  <a:pt x="206838" y="607565"/>
                </a:cubicBezTo>
                <a:lnTo>
                  <a:pt x="114810" y="607565"/>
                </a:lnTo>
                <a:cubicBezTo>
                  <a:pt x="110815" y="607565"/>
                  <a:pt x="106821" y="606338"/>
                  <a:pt x="103594" y="604190"/>
                </a:cubicBezTo>
                <a:cubicBezTo>
                  <a:pt x="-36830" y="510757"/>
                  <a:pt x="5574" y="246260"/>
                  <a:pt x="7418" y="235061"/>
                </a:cubicBezTo>
                <a:cubicBezTo>
                  <a:pt x="9108" y="225242"/>
                  <a:pt x="17558" y="218031"/>
                  <a:pt x="27390" y="218031"/>
                </a:cubicBezTo>
                <a:cubicBezTo>
                  <a:pt x="98678" y="218031"/>
                  <a:pt x="143693" y="267125"/>
                  <a:pt x="163974" y="295968"/>
                </a:cubicBezTo>
                <a:cubicBezTo>
                  <a:pt x="262147" y="209286"/>
                  <a:pt x="184407" y="30398"/>
                  <a:pt x="183639" y="28557"/>
                </a:cubicBezTo>
                <a:cubicBezTo>
                  <a:pt x="180720" y="22113"/>
                  <a:pt x="181488" y="14596"/>
                  <a:pt x="185483" y="8766"/>
                </a:cubicBezTo>
                <a:cubicBezTo>
                  <a:pt x="189477" y="2936"/>
                  <a:pt x="196084" y="-286"/>
                  <a:pt x="203305" y="21"/>
                </a:cubicBezTo>
                <a:close/>
              </a:path>
            </a:pathLst>
          </a:custGeom>
          <a:solidFill>
            <a:srgbClr val="5F71A9"/>
          </a:solidFill>
          <a:ln>
            <a:noFill/>
          </a:ln>
        </p:spPr>
      </p:sp>
      <p:sp>
        <p:nvSpPr>
          <p:cNvPr id="34" name="rating_329143"/>
          <p:cNvSpPr>
            <a:spLocks noChangeAspect="1"/>
          </p:cNvSpPr>
          <p:nvPr/>
        </p:nvSpPr>
        <p:spPr bwMode="auto">
          <a:xfrm>
            <a:off x="1976979" y="2532801"/>
            <a:ext cx="609685" cy="582304"/>
          </a:xfrm>
          <a:custGeom>
            <a:avLst/>
            <a:gdLst>
              <a:gd name="connsiteX0" fmla="*/ 202382 w 607622"/>
              <a:gd name="connsiteY0" fmla="*/ 325875 h 580334"/>
              <a:gd name="connsiteX1" fmla="*/ 347029 w 607622"/>
              <a:gd name="connsiteY1" fmla="*/ 325875 h 580334"/>
              <a:gd name="connsiteX2" fmla="*/ 376581 w 607622"/>
              <a:gd name="connsiteY2" fmla="*/ 407552 h 580334"/>
              <a:gd name="connsiteX3" fmla="*/ 333855 w 607622"/>
              <a:gd name="connsiteY3" fmla="*/ 443279 h 580334"/>
              <a:gd name="connsiteX4" fmla="*/ 413611 w 607622"/>
              <a:gd name="connsiteY4" fmla="*/ 443279 h 580334"/>
              <a:gd name="connsiteX5" fmla="*/ 507520 w 607622"/>
              <a:gd name="connsiteY5" fmla="*/ 364625 h 580334"/>
              <a:gd name="connsiteX6" fmla="*/ 594664 w 607622"/>
              <a:gd name="connsiteY6" fmla="*/ 373512 h 580334"/>
              <a:gd name="connsiteX7" fmla="*/ 585407 w 607622"/>
              <a:gd name="connsiteY7" fmla="*/ 458655 h 580334"/>
              <a:gd name="connsiteX8" fmla="*/ 463725 w 607622"/>
              <a:gd name="connsiteY8" fmla="*/ 560684 h 580334"/>
              <a:gd name="connsiteX9" fmla="*/ 425450 w 607622"/>
              <a:gd name="connsiteY9" fmla="*/ 574548 h 580334"/>
              <a:gd name="connsiteX10" fmla="*/ 239768 w 607622"/>
              <a:gd name="connsiteY10" fmla="*/ 574548 h 580334"/>
              <a:gd name="connsiteX11" fmla="*/ 202382 w 607622"/>
              <a:gd name="connsiteY11" fmla="*/ 561306 h 580334"/>
              <a:gd name="connsiteX12" fmla="*/ 19851 w 607622"/>
              <a:gd name="connsiteY12" fmla="*/ 287487 h 580334"/>
              <a:gd name="connsiteX13" fmla="*/ 142962 w 607622"/>
              <a:gd name="connsiteY13" fmla="*/ 287487 h 580334"/>
              <a:gd name="connsiteX14" fmla="*/ 162724 w 607622"/>
              <a:gd name="connsiteY14" fmla="*/ 307217 h 580334"/>
              <a:gd name="connsiteX15" fmla="*/ 162724 w 607622"/>
              <a:gd name="connsiteY15" fmla="*/ 560604 h 580334"/>
              <a:gd name="connsiteX16" fmla="*/ 142962 w 607622"/>
              <a:gd name="connsiteY16" fmla="*/ 580334 h 580334"/>
              <a:gd name="connsiteX17" fmla="*/ 19851 w 607622"/>
              <a:gd name="connsiteY17" fmla="*/ 580334 h 580334"/>
              <a:gd name="connsiteX18" fmla="*/ 0 w 607622"/>
              <a:gd name="connsiteY18" fmla="*/ 560604 h 580334"/>
              <a:gd name="connsiteX19" fmla="*/ 0 w 607622"/>
              <a:gd name="connsiteY19" fmla="*/ 307217 h 580334"/>
              <a:gd name="connsiteX20" fmla="*/ 19851 w 607622"/>
              <a:gd name="connsiteY20" fmla="*/ 287487 h 580334"/>
              <a:gd name="connsiteX21" fmla="*/ 303855 w 607622"/>
              <a:gd name="connsiteY21" fmla="*/ 0 h 580334"/>
              <a:gd name="connsiteX22" fmla="*/ 321655 w 607622"/>
              <a:gd name="connsiteY22" fmla="*/ 10997 h 580334"/>
              <a:gd name="connsiteX23" fmla="*/ 357257 w 607622"/>
              <a:gd name="connsiteY23" fmla="*/ 83070 h 580334"/>
              <a:gd name="connsiteX24" fmla="*/ 436826 w 607622"/>
              <a:gd name="connsiteY24" fmla="*/ 94623 h 580334"/>
              <a:gd name="connsiteX25" fmla="*/ 447774 w 607622"/>
              <a:gd name="connsiteY25" fmla="*/ 128305 h 580334"/>
              <a:gd name="connsiteX26" fmla="*/ 390188 w 607622"/>
              <a:gd name="connsiteY26" fmla="*/ 184382 h 580334"/>
              <a:gd name="connsiteX27" fmla="*/ 403806 w 607622"/>
              <a:gd name="connsiteY27" fmla="*/ 263565 h 580334"/>
              <a:gd name="connsiteX28" fmla="*/ 375058 w 607622"/>
              <a:gd name="connsiteY28" fmla="*/ 284360 h 580334"/>
              <a:gd name="connsiteX29" fmla="*/ 303855 w 607622"/>
              <a:gd name="connsiteY29" fmla="*/ 247035 h 580334"/>
              <a:gd name="connsiteX30" fmla="*/ 232652 w 607622"/>
              <a:gd name="connsiteY30" fmla="*/ 284360 h 580334"/>
              <a:gd name="connsiteX31" fmla="*/ 203903 w 607622"/>
              <a:gd name="connsiteY31" fmla="*/ 263565 h 580334"/>
              <a:gd name="connsiteX32" fmla="*/ 217521 w 607622"/>
              <a:gd name="connsiteY32" fmla="*/ 184382 h 580334"/>
              <a:gd name="connsiteX33" fmla="*/ 159935 w 607622"/>
              <a:gd name="connsiteY33" fmla="*/ 128305 h 580334"/>
              <a:gd name="connsiteX34" fmla="*/ 170883 w 607622"/>
              <a:gd name="connsiteY34" fmla="*/ 94623 h 580334"/>
              <a:gd name="connsiteX35" fmla="*/ 250452 w 607622"/>
              <a:gd name="connsiteY35" fmla="*/ 83070 h 580334"/>
              <a:gd name="connsiteX36" fmla="*/ 286054 w 607622"/>
              <a:gd name="connsiteY36" fmla="*/ 10997 h 580334"/>
              <a:gd name="connsiteX37" fmla="*/ 303855 w 607622"/>
              <a:gd name="connsiteY37" fmla="*/ 0 h 58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7622" h="580334">
                <a:moveTo>
                  <a:pt x="202382" y="325875"/>
                </a:moveTo>
                <a:lnTo>
                  <a:pt x="347029" y="325875"/>
                </a:lnTo>
                <a:cubicBezTo>
                  <a:pt x="391269" y="325875"/>
                  <a:pt x="408982" y="380356"/>
                  <a:pt x="376581" y="407552"/>
                </a:cubicBezTo>
                <a:lnTo>
                  <a:pt x="333855" y="443279"/>
                </a:lnTo>
                <a:lnTo>
                  <a:pt x="413611" y="443279"/>
                </a:lnTo>
                <a:lnTo>
                  <a:pt x="507520" y="364625"/>
                </a:lnTo>
                <a:cubicBezTo>
                  <a:pt x="533868" y="342584"/>
                  <a:pt x="573212" y="346494"/>
                  <a:pt x="594664" y="373512"/>
                </a:cubicBezTo>
                <a:cubicBezTo>
                  <a:pt x="615048" y="399108"/>
                  <a:pt x="610954" y="437325"/>
                  <a:pt x="585407" y="458655"/>
                </a:cubicBezTo>
                <a:lnTo>
                  <a:pt x="463725" y="560684"/>
                </a:lnTo>
                <a:cubicBezTo>
                  <a:pt x="453044" y="569660"/>
                  <a:pt x="439425" y="574548"/>
                  <a:pt x="425450" y="574548"/>
                </a:cubicBezTo>
                <a:lnTo>
                  <a:pt x="239768" y="574548"/>
                </a:lnTo>
                <a:cubicBezTo>
                  <a:pt x="226149" y="574548"/>
                  <a:pt x="212886" y="569838"/>
                  <a:pt x="202382" y="561306"/>
                </a:cubicBezTo>
                <a:close/>
                <a:moveTo>
                  <a:pt x="19851" y="287487"/>
                </a:moveTo>
                <a:lnTo>
                  <a:pt x="142962" y="287487"/>
                </a:lnTo>
                <a:cubicBezTo>
                  <a:pt x="153911" y="287487"/>
                  <a:pt x="162724" y="296374"/>
                  <a:pt x="162724" y="307217"/>
                </a:cubicBezTo>
                <a:lnTo>
                  <a:pt x="162724" y="560604"/>
                </a:lnTo>
                <a:cubicBezTo>
                  <a:pt x="162724" y="571535"/>
                  <a:pt x="153911" y="580334"/>
                  <a:pt x="142962" y="580334"/>
                </a:cubicBezTo>
                <a:lnTo>
                  <a:pt x="19851" y="580334"/>
                </a:lnTo>
                <a:cubicBezTo>
                  <a:pt x="8902" y="580334"/>
                  <a:pt x="0" y="571447"/>
                  <a:pt x="0" y="560604"/>
                </a:cubicBezTo>
                <a:lnTo>
                  <a:pt x="0" y="307217"/>
                </a:lnTo>
                <a:cubicBezTo>
                  <a:pt x="0" y="296374"/>
                  <a:pt x="8902" y="287487"/>
                  <a:pt x="19851" y="287487"/>
                </a:cubicBezTo>
                <a:close/>
                <a:moveTo>
                  <a:pt x="303855" y="0"/>
                </a:moveTo>
                <a:cubicBezTo>
                  <a:pt x="310930" y="0"/>
                  <a:pt x="318006" y="3666"/>
                  <a:pt x="321655" y="10997"/>
                </a:cubicBezTo>
                <a:lnTo>
                  <a:pt x="357257" y="83070"/>
                </a:lnTo>
                <a:lnTo>
                  <a:pt x="436826" y="94623"/>
                </a:lnTo>
                <a:cubicBezTo>
                  <a:pt x="453025" y="96934"/>
                  <a:pt x="459522" y="116930"/>
                  <a:pt x="447774" y="128305"/>
                </a:cubicBezTo>
                <a:lnTo>
                  <a:pt x="390188" y="184382"/>
                </a:lnTo>
                <a:lnTo>
                  <a:pt x="403806" y="263565"/>
                </a:lnTo>
                <a:cubicBezTo>
                  <a:pt x="406565" y="279828"/>
                  <a:pt x="389387" y="291914"/>
                  <a:pt x="375058" y="284360"/>
                </a:cubicBezTo>
                <a:lnTo>
                  <a:pt x="303855" y="247035"/>
                </a:lnTo>
                <a:lnTo>
                  <a:pt x="232652" y="284360"/>
                </a:lnTo>
                <a:cubicBezTo>
                  <a:pt x="218144" y="292003"/>
                  <a:pt x="201144" y="279650"/>
                  <a:pt x="203903" y="263565"/>
                </a:cubicBezTo>
                <a:lnTo>
                  <a:pt x="217521" y="184382"/>
                </a:lnTo>
                <a:lnTo>
                  <a:pt x="159935" y="128305"/>
                </a:lnTo>
                <a:cubicBezTo>
                  <a:pt x="148187" y="116930"/>
                  <a:pt x="154684" y="96934"/>
                  <a:pt x="170883" y="94623"/>
                </a:cubicBezTo>
                <a:lnTo>
                  <a:pt x="250452" y="83070"/>
                </a:lnTo>
                <a:lnTo>
                  <a:pt x="286054" y="10997"/>
                </a:lnTo>
                <a:cubicBezTo>
                  <a:pt x="289703" y="3666"/>
                  <a:pt x="296779" y="0"/>
                  <a:pt x="303855" y="0"/>
                </a:cubicBezTo>
                <a:close/>
              </a:path>
            </a:pathLst>
          </a:custGeom>
          <a:solidFill>
            <a:srgbClr val="5F71A9"/>
          </a:solidFill>
          <a:ln>
            <a:noFill/>
          </a:ln>
        </p:spPr>
      </p:sp>
      <p:sp>
        <p:nvSpPr>
          <p:cNvPr id="35" name="comment-bubbles_44165"/>
          <p:cNvSpPr>
            <a:spLocks noChangeAspect="1"/>
          </p:cNvSpPr>
          <p:nvPr/>
        </p:nvSpPr>
        <p:spPr bwMode="auto">
          <a:xfrm>
            <a:off x="5816728" y="2569547"/>
            <a:ext cx="565357" cy="609685"/>
          </a:xfrm>
          <a:custGeom>
            <a:avLst/>
            <a:gdLst>
              <a:gd name="connsiteX0" fmla="*/ 392346 w 563394"/>
              <a:gd name="connsiteY0" fmla="*/ 154044 h 607568"/>
              <a:gd name="connsiteX1" fmla="*/ 563394 w 563394"/>
              <a:gd name="connsiteY1" fmla="*/ 154044 h 607568"/>
              <a:gd name="connsiteX2" fmla="*/ 563394 w 563394"/>
              <a:gd name="connsiteY2" fmla="*/ 509065 h 607568"/>
              <a:gd name="connsiteX3" fmla="*/ 524269 w 563394"/>
              <a:gd name="connsiteY3" fmla="*/ 509065 h 607568"/>
              <a:gd name="connsiteX4" fmla="*/ 432622 w 563394"/>
              <a:gd name="connsiteY4" fmla="*/ 607568 h 607568"/>
              <a:gd name="connsiteX5" fmla="*/ 432622 w 563394"/>
              <a:gd name="connsiteY5" fmla="*/ 509065 h 607568"/>
              <a:gd name="connsiteX6" fmla="*/ 187845 w 563394"/>
              <a:gd name="connsiteY6" fmla="*/ 509065 h 607568"/>
              <a:gd name="connsiteX7" fmla="*/ 187845 w 563394"/>
              <a:gd name="connsiteY7" fmla="*/ 368370 h 607568"/>
              <a:gd name="connsiteX8" fmla="*/ 375003 w 563394"/>
              <a:gd name="connsiteY8" fmla="*/ 368370 h 607568"/>
              <a:gd name="connsiteX9" fmla="*/ 392346 w 563394"/>
              <a:gd name="connsiteY9" fmla="*/ 368370 h 607568"/>
              <a:gd name="connsiteX10" fmla="*/ 392346 w 563394"/>
              <a:gd name="connsiteY10" fmla="*/ 351953 h 607568"/>
              <a:gd name="connsiteX11" fmla="*/ 145677 w 563394"/>
              <a:gd name="connsiteY11" fmla="*/ 147257 h 607568"/>
              <a:gd name="connsiteX12" fmla="*/ 113862 w 563394"/>
              <a:gd name="connsiteY12" fmla="*/ 179023 h 607568"/>
              <a:gd name="connsiteX13" fmla="*/ 145677 w 563394"/>
              <a:gd name="connsiteY13" fmla="*/ 210789 h 607568"/>
              <a:gd name="connsiteX14" fmla="*/ 177493 w 563394"/>
              <a:gd name="connsiteY14" fmla="*/ 179023 h 607568"/>
              <a:gd name="connsiteX15" fmla="*/ 145677 w 563394"/>
              <a:gd name="connsiteY15" fmla="*/ 147257 h 607568"/>
              <a:gd name="connsiteX16" fmla="*/ 62398 w 563394"/>
              <a:gd name="connsiteY16" fmla="*/ 147257 h 607568"/>
              <a:gd name="connsiteX17" fmla="*/ 30582 w 563394"/>
              <a:gd name="connsiteY17" fmla="*/ 179023 h 607568"/>
              <a:gd name="connsiteX18" fmla="*/ 62398 w 563394"/>
              <a:gd name="connsiteY18" fmla="*/ 210789 h 607568"/>
              <a:gd name="connsiteX19" fmla="*/ 94213 w 563394"/>
              <a:gd name="connsiteY19" fmla="*/ 179023 h 607568"/>
              <a:gd name="connsiteX20" fmla="*/ 62398 w 563394"/>
              <a:gd name="connsiteY20" fmla="*/ 147257 h 607568"/>
              <a:gd name="connsiteX21" fmla="*/ 312236 w 563394"/>
              <a:gd name="connsiteY21" fmla="*/ 146436 h 607568"/>
              <a:gd name="connsiteX22" fmla="*/ 291601 w 563394"/>
              <a:gd name="connsiteY22" fmla="*/ 154070 h 607568"/>
              <a:gd name="connsiteX23" fmla="*/ 280420 w 563394"/>
              <a:gd name="connsiteY23" fmla="*/ 178530 h 607568"/>
              <a:gd name="connsiteX24" fmla="*/ 312236 w 563394"/>
              <a:gd name="connsiteY24" fmla="*/ 210543 h 607568"/>
              <a:gd name="connsiteX25" fmla="*/ 344051 w 563394"/>
              <a:gd name="connsiteY25" fmla="*/ 178612 h 607568"/>
              <a:gd name="connsiteX26" fmla="*/ 332870 w 563394"/>
              <a:gd name="connsiteY26" fmla="*/ 154070 h 607568"/>
              <a:gd name="connsiteX27" fmla="*/ 312236 w 563394"/>
              <a:gd name="connsiteY27" fmla="*/ 146436 h 607568"/>
              <a:gd name="connsiteX28" fmla="*/ 228956 w 563394"/>
              <a:gd name="connsiteY28" fmla="*/ 146436 h 607568"/>
              <a:gd name="connsiteX29" fmla="*/ 208322 w 563394"/>
              <a:gd name="connsiteY29" fmla="*/ 154070 h 607568"/>
              <a:gd name="connsiteX30" fmla="*/ 197141 w 563394"/>
              <a:gd name="connsiteY30" fmla="*/ 178530 h 607568"/>
              <a:gd name="connsiteX31" fmla="*/ 228956 w 563394"/>
              <a:gd name="connsiteY31" fmla="*/ 210543 h 607568"/>
              <a:gd name="connsiteX32" fmla="*/ 260772 w 563394"/>
              <a:gd name="connsiteY32" fmla="*/ 178612 h 607568"/>
              <a:gd name="connsiteX33" fmla="*/ 249591 w 563394"/>
              <a:gd name="connsiteY33" fmla="*/ 154070 h 607568"/>
              <a:gd name="connsiteX34" fmla="*/ 228956 w 563394"/>
              <a:gd name="connsiteY34" fmla="*/ 146436 h 607568"/>
              <a:gd name="connsiteX35" fmla="*/ 0 w 563394"/>
              <a:gd name="connsiteY35" fmla="*/ 0 h 607568"/>
              <a:gd name="connsiteX36" fmla="*/ 375620 w 563394"/>
              <a:gd name="connsiteY36" fmla="*/ 0 h 607568"/>
              <a:gd name="connsiteX37" fmla="*/ 375620 w 563394"/>
              <a:gd name="connsiteY37" fmla="*/ 154070 h 607568"/>
              <a:gd name="connsiteX38" fmla="*/ 375620 w 563394"/>
              <a:gd name="connsiteY38" fmla="*/ 351643 h 607568"/>
              <a:gd name="connsiteX39" fmla="*/ 187851 w 563394"/>
              <a:gd name="connsiteY39" fmla="*/ 351643 h 607568"/>
              <a:gd name="connsiteX40" fmla="*/ 130797 w 563394"/>
              <a:gd name="connsiteY40" fmla="*/ 351643 h 607568"/>
              <a:gd name="connsiteX41" fmla="*/ 130797 w 563394"/>
              <a:gd name="connsiteY41" fmla="*/ 452112 h 607568"/>
              <a:gd name="connsiteX42" fmla="*/ 38803 w 563394"/>
              <a:gd name="connsiteY42" fmla="*/ 351643 h 607568"/>
              <a:gd name="connsiteX43" fmla="*/ 0 w 563394"/>
              <a:gd name="connsiteY43" fmla="*/ 351643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63394" h="607568">
                <a:moveTo>
                  <a:pt x="392346" y="154044"/>
                </a:moveTo>
                <a:lnTo>
                  <a:pt x="563394" y="154044"/>
                </a:lnTo>
                <a:lnTo>
                  <a:pt x="563394" y="509065"/>
                </a:lnTo>
                <a:lnTo>
                  <a:pt x="524269" y="509065"/>
                </a:lnTo>
                <a:lnTo>
                  <a:pt x="432622" y="607568"/>
                </a:lnTo>
                <a:lnTo>
                  <a:pt x="432622" y="509065"/>
                </a:lnTo>
                <a:lnTo>
                  <a:pt x="187845" y="509065"/>
                </a:lnTo>
                <a:lnTo>
                  <a:pt x="187845" y="368370"/>
                </a:lnTo>
                <a:lnTo>
                  <a:pt x="375003" y="368370"/>
                </a:lnTo>
                <a:lnTo>
                  <a:pt x="392346" y="368370"/>
                </a:lnTo>
                <a:lnTo>
                  <a:pt x="392346" y="351953"/>
                </a:lnTo>
                <a:close/>
                <a:moveTo>
                  <a:pt x="145677" y="147257"/>
                </a:moveTo>
                <a:cubicBezTo>
                  <a:pt x="128084" y="147257"/>
                  <a:pt x="113862" y="161457"/>
                  <a:pt x="113862" y="179023"/>
                </a:cubicBezTo>
                <a:cubicBezTo>
                  <a:pt x="113862" y="196589"/>
                  <a:pt x="128084" y="210789"/>
                  <a:pt x="145677" y="210789"/>
                </a:cubicBezTo>
                <a:cubicBezTo>
                  <a:pt x="163270" y="210789"/>
                  <a:pt x="177493" y="196589"/>
                  <a:pt x="177493" y="179023"/>
                </a:cubicBezTo>
                <a:cubicBezTo>
                  <a:pt x="177493" y="161457"/>
                  <a:pt x="163270" y="147257"/>
                  <a:pt x="145677" y="147257"/>
                </a:cubicBezTo>
                <a:close/>
                <a:moveTo>
                  <a:pt x="62398" y="147257"/>
                </a:moveTo>
                <a:cubicBezTo>
                  <a:pt x="44805" y="147257"/>
                  <a:pt x="30582" y="161457"/>
                  <a:pt x="30582" y="179023"/>
                </a:cubicBezTo>
                <a:cubicBezTo>
                  <a:pt x="30582" y="196589"/>
                  <a:pt x="44805" y="210789"/>
                  <a:pt x="62398" y="210789"/>
                </a:cubicBezTo>
                <a:cubicBezTo>
                  <a:pt x="79991" y="210789"/>
                  <a:pt x="94213" y="196589"/>
                  <a:pt x="94213" y="179023"/>
                </a:cubicBezTo>
                <a:cubicBezTo>
                  <a:pt x="94213" y="161457"/>
                  <a:pt x="79991" y="147257"/>
                  <a:pt x="62398" y="147257"/>
                </a:cubicBezTo>
                <a:close/>
                <a:moveTo>
                  <a:pt x="312236" y="146436"/>
                </a:moveTo>
                <a:cubicBezTo>
                  <a:pt x="304343" y="146436"/>
                  <a:pt x="297109" y="150704"/>
                  <a:pt x="291601" y="154070"/>
                </a:cubicBezTo>
                <a:cubicBezTo>
                  <a:pt x="284777" y="160718"/>
                  <a:pt x="280420" y="168845"/>
                  <a:pt x="280420" y="178530"/>
                </a:cubicBezTo>
                <a:cubicBezTo>
                  <a:pt x="280420" y="196014"/>
                  <a:pt x="294643" y="210543"/>
                  <a:pt x="312236" y="210543"/>
                </a:cubicBezTo>
                <a:cubicBezTo>
                  <a:pt x="329829" y="210543"/>
                  <a:pt x="344051" y="196178"/>
                  <a:pt x="344051" y="178612"/>
                </a:cubicBezTo>
                <a:cubicBezTo>
                  <a:pt x="344051" y="168927"/>
                  <a:pt x="339694" y="160718"/>
                  <a:pt x="332870" y="154070"/>
                </a:cubicBezTo>
                <a:cubicBezTo>
                  <a:pt x="327280" y="150704"/>
                  <a:pt x="320128" y="146436"/>
                  <a:pt x="312236" y="146436"/>
                </a:cubicBezTo>
                <a:close/>
                <a:moveTo>
                  <a:pt x="228956" y="146436"/>
                </a:moveTo>
                <a:cubicBezTo>
                  <a:pt x="221064" y="146436"/>
                  <a:pt x="213830" y="150704"/>
                  <a:pt x="208322" y="154070"/>
                </a:cubicBezTo>
                <a:cubicBezTo>
                  <a:pt x="201498" y="160718"/>
                  <a:pt x="197141" y="168845"/>
                  <a:pt x="197141" y="178530"/>
                </a:cubicBezTo>
                <a:cubicBezTo>
                  <a:pt x="197141" y="196014"/>
                  <a:pt x="211363" y="210543"/>
                  <a:pt x="228956" y="210543"/>
                </a:cubicBezTo>
                <a:cubicBezTo>
                  <a:pt x="246549" y="210543"/>
                  <a:pt x="260772" y="196178"/>
                  <a:pt x="260772" y="178612"/>
                </a:cubicBezTo>
                <a:cubicBezTo>
                  <a:pt x="260772" y="168927"/>
                  <a:pt x="256415" y="160718"/>
                  <a:pt x="249591" y="154070"/>
                </a:cubicBezTo>
                <a:cubicBezTo>
                  <a:pt x="244001" y="150704"/>
                  <a:pt x="236849" y="146436"/>
                  <a:pt x="228956" y="146436"/>
                </a:cubicBezTo>
                <a:close/>
                <a:moveTo>
                  <a:pt x="0" y="0"/>
                </a:moveTo>
                <a:lnTo>
                  <a:pt x="375620" y="0"/>
                </a:lnTo>
                <a:lnTo>
                  <a:pt x="375620" y="154070"/>
                </a:lnTo>
                <a:lnTo>
                  <a:pt x="375620" y="351643"/>
                </a:lnTo>
                <a:lnTo>
                  <a:pt x="187851" y="351643"/>
                </a:lnTo>
                <a:lnTo>
                  <a:pt x="130797" y="351643"/>
                </a:lnTo>
                <a:lnTo>
                  <a:pt x="130797" y="452112"/>
                </a:lnTo>
                <a:lnTo>
                  <a:pt x="38803" y="351643"/>
                </a:lnTo>
                <a:lnTo>
                  <a:pt x="0" y="351643"/>
                </a:lnTo>
                <a:close/>
              </a:path>
            </a:pathLst>
          </a:custGeom>
          <a:solidFill>
            <a:srgbClr val="5F71A9"/>
          </a:solidFill>
          <a:ln>
            <a:noFill/>
          </a:ln>
        </p:spPr>
      </p:sp>
      <p:grpSp>
        <p:nvGrpSpPr>
          <p:cNvPr id="36" name="组合 35"/>
          <p:cNvGrpSpPr/>
          <p:nvPr/>
        </p:nvGrpSpPr>
        <p:grpSpPr>
          <a:xfrm>
            <a:off x="3750434" y="1251269"/>
            <a:ext cx="4691132" cy="581806"/>
            <a:chOff x="4407817" y="1406537"/>
            <a:chExt cx="4691132" cy="581806"/>
          </a:xfrm>
        </p:grpSpPr>
        <p:sp>
          <p:nvSpPr>
            <p:cNvPr id="37" name="矩形 36"/>
            <p:cNvSpPr/>
            <p:nvPr/>
          </p:nvSpPr>
          <p:spPr>
            <a:xfrm>
              <a:off x="4779750" y="1407136"/>
              <a:ext cx="3953958" cy="580571"/>
            </a:xfrm>
            <a:prstGeom prst="rect">
              <a:avLst/>
            </a:prstGeom>
            <a:solidFill>
              <a:srgbClr val="5F71A9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dist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点击此处添加小标题</a:t>
              </a:r>
            </a:p>
          </p:txBody>
        </p:sp>
        <p:sp>
          <p:nvSpPr>
            <p:cNvPr id="38" name="矩形 37"/>
            <p:cNvSpPr/>
            <p:nvPr/>
          </p:nvSpPr>
          <p:spPr>
            <a:xfrm rot="10800000">
              <a:off x="8754819" y="1407772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rot="10800000">
              <a:off x="8948905" y="1407136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10800000">
              <a:off x="9052149" y="1407136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10800000">
              <a:off x="4577139" y="1407136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10800000">
              <a:off x="4472148" y="1406538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10800000">
              <a:off x="4407817" y="1406537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19535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487" y="848119"/>
            <a:ext cx="1995025" cy="192677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926743" y="6573246"/>
            <a:ext cx="4250872" cy="284754"/>
            <a:chOff x="4544331" y="5739496"/>
            <a:chExt cx="4250872" cy="284754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544331" y="5890447"/>
              <a:ext cx="4250872" cy="9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4" name="矩形 13"/>
            <p:cNvSpPr/>
            <p:nvPr/>
          </p:nvSpPr>
          <p:spPr>
            <a:xfrm>
              <a:off x="5602654" y="5739496"/>
              <a:ext cx="2343611" cy="284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</p:grpSp>
      <p:sp>
        <p:nvSpPr>
          <p:cNvPr id="30" name="立方体 29"/>
          <p:cNvSpPr/>
          <p:nvPr/>
        </p:nvSpPr>
        <p:spPr>
          <a:xfrm>
            <a:off x="2575220" y="3530600"/>
            <a:ext cx="1621929" cy="1323549"/>
          </a:xfrm>
          <a:prstGeom prst="cube">
            <a:avLst/>
          </a:prstGeom>
          <a:solidFill>
            <a:schemeClr val="bg1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4400" b="1" dirty="0">
              <a:solidFill>
                <a:srgbClr val="5F71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立方体 28"/>
          <p:cNvSpPr/>
          <p:nvPr/>
        </p:nvSpPr>
        <p:spPr>
          <a:xfrm>
            <a:off x="3544836" y="3530599"/>
            <a:ext cx="5690083" cy="1323549"/>
          </a:xfrm>
          <a:prstGeom prst="cube">
            <a:avLst/>
          </a:prstGeom>
          <a:solidFill>
            <a:schemeClr val="bg1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endParaRPr lang="en-US" altLang="zh-CN" sz="5400" b="1" dirty="0">
              <a:solidFill>
                <a:srgbClr val="5F71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33871" y="3657449"/>
            <a:ext cx="652314" cy="10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5F71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en-US" altLang="zh-CN" sz="4800" b="1" dirty="0">
              <a:solidFill>
                <a:srgbClr val="5F71A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491434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论文结构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464845" y="3635753"/>
            <a:ext cx="2442882" cy="1495224"/>
            <a:chOff x="696567" y="1661374"/>
            <a:chExt cx="10819465" cy="427659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2" name="矩形: 圆角 11"/>
            <p:cNvSpPr/>
            <p:nvPr/>
          </p:nvSpPr>
          <p:spPr>
            <a:xfrm>
              <a:off x="824248" y="1661374"/>
              <a:ext cx="10573554" cy="4276591"/>
            </a:xfrm>
            <a:prstGeom prst="roundRect">
              <a:avLst>
                <a:gd name="adj" fmla="val 2421"/>
              </a:avLst>
            </a:prstGeom>
            <a:solidFill>
              <a:schemeClr val="bg1"/>
            </a:solidFill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696567" y="1867438"/>
              <a:ext cx="202488" cy="3786387"/>
            </a:xfrm>
            <a:prstGeom prst="roundRect">
              <a:avLst>
                <a:gd name="adj" fmla="val 2421"/>
              </a:avLst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11313544" y="1882273"/>
              <a:ext cx="202488" cy="3786387"/>
            </a:xfrm>
            <a:prstGeom prst="roundRect">
              <a:avLst>
                <a:gd name="adj" fmla="val 2421"/>
              </a:avLst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362591" y="3648632"/>
            <a:ext cx="2442882" cy="1495224"/>
            <a:chOff x="696567" y="1661374"/>
            <a:chExt cx="10819465" cy="427659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7" name="矩形: 圆角 16"/>
            <p:cNvSpPr/>
            <p:nvPr/>
          </p:nvSpPr>
          <p:spPr>
            <a:xfrm>
              <a:off x="824248" y="1661374"/>
              <a:ext cx="10573554" cy="4276591"/>
            </a:xfrm>
            <a:prstGeom prst="roundRect">
              <a:avLst>
                <a:gd name="adj" fmla="val 2421"/>
              </a:avLst>
            </a:prstGeom>
            <a:solidFill>
              <a:schemeClr val="bg1"/>
            </a:solidFill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696567" y="1867438"/>
              <a:ext cx="202488" cy="3786387"/>
            </a:xfrm>
            <a:prstGeom prst="roundRect">
              <a:avLst>
                <a:gd name="adj" fmla="val 2421"/>
              </a:avLst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11313544" y="1882273"/>
              <a:ext cx="202488" cy="3786387"/>
            </a:xfrm>
            <a:prstGeom prst="roundRect">
              <a:avLst>
                <a:gd name="adj" fmla="val 2421"/>
              </a:avLst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86096" y="3622875"/>
            <a:ext cx="2442882" cy="1495224"/>
            <a:chOff x="696567" y="1661374"/>
            <a:chExt cx="10819465" cy="427659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1" name="矩形: 圆角 20"/>
            <p:cNvSpPr/>
            <p:nvPr/>
          </p:nvSpPr>
          <p:spPr>
            <a:xfrm>
              <a:off x="824248" y="1661374"/>
              <a:ext cx="10573554" cy="4276591"/>
            </a:xfrm>
            <a:prstGeom prst="roundRect">
              <a:avLst>
                <a:gd name="adj" fmla="val 2421"/>
              </a:avLst>
            </a:prstGeom>
            <a:solidFill>
              <a:schemeClr val="bg1"/>
            </a:solidFill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696567" y="1867438"/>
              <a:ext cx="202488" cy="3786387"/>
            </a:xfrm>
            <a:prstGeom prst="roundRect">
              <a:avLst>
                <a:gd name="adj" fmla="val 2421"/>
              </a:avLst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11313544" y="1882273"/>
              <a:ext cx="202488" cy="3786387"/>
            </a:xfrm>
            <a:prstGeom prst="roundRect">
              <a:avLst>
                <a:gd name="adj" fmla="val 2421"/>
              </a:avLst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106569" y="3609996"/>
            <a:ext cx="2442882" cy="1495224"/>
            <a:chOff x="696567" y="1661374"/>
            <a:chExt cx="10819465" cy="427659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5" name="矩形: 圆角 24"/>
            <p:cNvSpPr/>
            <p:nvPr/>
          </p:nvSpPr>
          <p:spPr>
            <a:xfrm>
              <a:off x="824248" y="1661374"/>
              <a:ext cx="10573554" cy="4276591"/>
            </a:xfrm>
            <a:prstGeom prst="roundRect">
              <a:avLst>
                <a:gd name="adj" fmla="val 2421"/>
              </a:avLst>
            </a:prstGeom>
            <a:solidFill>
              <a:schemeClr val="bg1"/>
            </a:solidFill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696567" y="1867438"/>
              <a:ext cx="202488" cy="3786387"/>
            </a:xfrm>
            <a:prstGeom prst="roundRect">
              <a:avLst>
                <a:gd name="adj" fmla="val 2421"/>
              </a:avLst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11313544" y="1882273"/>
              <a:ext cx="202488" cy="3786387"/>
            </a:xfrm>
            <a:prstGeom prst="roundRect">
              <a:avLst>
                <a:gd name="adj" fmla="val 2421"/>
              </a:avLst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cxnSp>
        <p:nvCxnSpPr>
          <p:cNvPr id="3" name="连接符: 肘形 2"/>
          <p:cNvCxnSpPr>
            <a:stCxn id="12" idx="2"/>
            <a:endCxn id="17" idx="2"/>
          </p:cNvCxnSpPr>
          <p:nvPr/>
        </p:nvCxnSpPr>
        <p:spPr>
          <a:xfrm rot="16200000" flipH="1">
            <a:off x="3129788" y="3688543"/>
            <a:ext cx="12879" cy="2897746"/>
          </a:xfrm>
          <a:prstGeom prst="bentConnector3">
            <a:avLst>
              <a:gd name="adj1" fmla="val 7974928"/>
            </a:avLst>
          </a:prstGeom>
          <a:ln w="38100">
            <a:solidFill>
              <a:srgbClr val="5F71A9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17" idx="0"/>
            <a:endCxn id="21" idx="0"/>
          </p:cNvCxnSpPr>
          <p:nvPr/>
        </p:nvCxnSpPr>
        <p:spPr>
          <a:xfrm rot="5400000" flipH="1" flipV="1">
            <a:off x="6033974" y="2174002"/>
            <a:ext cx="25757" cy="2923505"/>
          </a:xfrm>
          <a:prstGeom prst="bentConnector3">
            <a:avLst>
              <a:gd name="adj1" fmla="val 3537598"/>
            </a:avLst>
          </a:prstGeom>
          <a:ln w="38100">
            <a:solidFill>
              <a:srgbClr val="5F71A9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/>
          <p:cNvCxnSpPr>
            <a:stCxn id="21" idx="2"/>
            <a:endCxn id="25" idx="2"/>
          </p:cNvCxnSpPr>
          <p:nvPr/>
        </p:nvCxnSpPr>
        <p:spPr>
          <a:xfrm rot="5400000" flipH="1" flipV="1">
            <a:off x="8912401" y="3701423"/>
            <a:ext cx="12879" cy="2820473"/>
          </a:xfrm>
          <a:prstGeom prst="bentConnector3">
            <a:avLst>
              <a:gd name="adj1" fmla="val -8274920"/>
            </a:avLst>
          </a:prstGeom>
          <a:ln w="38100">
            <a:solidFill>
              <a:srgbClr val="5F71A9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/>
          <p:cNvCxnSpPr>
            <a:stCxn id="12" idx="0"/>
          </p:cNvCxnSpPr>
          <p:nvPr/>
        </p:nvCxnSpPr>
        <p:spPr>
          <a:xfrm rot="16200000" flipV="1">
            <a:off x="368672" y="2317070"/>
            <a:ext cx="933296" cy="1704069"/>
          </a:xfrm>
          <a:prstGeom prst="bentConnector2">
            <a:avLst/>
          </a:prstGeom>
          <a:ln w="38100">
            <a:solidFill>
              <a:srgbClr val="5F71A9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/>
          <p:cNvCxnSpPr>
            <a:stCxn id="25" idx="0"/>
          </p:cNvCxnSpPr>
          <p:nvPr/>
        </p:nvCxnSpPr>
        <p:spPr>
          <a:xfrm rot="5400000" flipH="1" flipV="1">
            <a:off x="10806769" y="2224765"/>
            <a:ext cx="907540" cy="1862922"/>
          </a:xfrm>
          <a:prstGeom prst="bentConnector2">
            <a:avLst/>
          </a:prstGeom>
          <a:ln w="38100">
            <a:solidFill>
              <a:srgbClr val="5F71A9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10564" y="418254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在此添加文字或图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750434" y="1251269"/>
            <a:ext cx="4691132" cy="581806"/>
            <a:chOff x="4407817" y="1406537"/>
            <a:chExt cx="4691132" cy="581806"/>
          </a:xfrm>
        </p:grpSpPr>
        <p:sp>
          <p:nvSpPr>
            <p:cNvPr id="58" name="矩形 57"/>
            <p:cNvSpPr/>
            <p:nvPr/>
          </p:nvSpPr>
          <p:spPr>
            <a:xfrm>
              <a:off x="4779750" y="1407136"/>
              <a:ext cx="3953958" cy="580571"/>
            </a:xfrm>
            <a:prstGeom prst="rect">
              <a:avLst/>
            </a:prstGeom>
            <a:solidFill>
              <a:srgbClr val="5F71A9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dist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点击此处添加小标题</a:t>
              </a:r>
            </a:p>
          </p:txBody>
        </p:sp>
        <p:sp>
          <p:nvSpPr>
            <p:cNvPr id="59" name="矩形 58"/>
            <p:cNvSpPr/>
            <p:nvPr/>
          </p:nvSpPr>
          <p:spPr>
            <a:xfrm rot="10800000">
              <a:off x="8754819" y="1407772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 rot="10800000">
              <a:off x="8948905" y="1407136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 rot="10800000">
              <a:off x="9052149" y="1407136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 rot="10800000">
              <a:off x="4577139" y="1407136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 rot="10800000">
              <a:off x="4472148" y="1406538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 rot="10800000">
              <a:off x="4407817" y="1406537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65" name="矩形 64"/>
          <p:cNvSpPr/>
          <p:nvPr/>
        </p:nvSpPr>
        <p:spPr>
          <a:xfrm>
            <a:off x="3485584" y="416966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在此添加文字或图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396209" y="414390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在此添加文字或图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190925" y="414390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在此添加文字或图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74168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445105" y="2476899"/>
            <a:ext cx="3497943" cy="21771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239876" y="2476899"/>
            <a:ext cx="3497943" cy="21771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750434" y="1251269"/>
            <a:ext cx="4691132" cy="581806"/>
            <a:chOff x="4407817" y="1406537"/>
            <a:chExt cx="4691132" cy="581806"/>
          </a:xfrm>
        </p:grpSpPr>
        <p:sp>
          <p:nvSpPr>
            <p:cNvPr id="48" name="矩形 47"/>
            <p:cNvSpPr/>
            <p:nvPr/>
          </p:nvSpPr>
          <p:spPr>
            <a:xfrm>
              <a:off x="4779750" y="1407136"/>
              <a:ext cx="3953958" cy="580571"/>
            </a:xfrm>
            <a:prstGeom prst="rect">
              <a:avLst/>
            </a:prstGeom>
            <a:solidFill>
              <a:srgbClr val="5F71A9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dist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点击此处添加小标题</a:t>
              </a:r>
            </a:p>
          </p:txBody>
        </p:sp>
        <p:sp>
          <p:nvSpPr>
            <p:cNvPr id="53" name="矩形 52"/>
            <p:cNvSpPr/>
            <p:nvPr/>
          </p:nvSpPr>
          <p:spPr>
            <a:xfrm rot="10800000">
              <a:off x="8754819" y="1407772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rot="10800000">
              <a:off x="8948905" y="1407136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 rot="10800000">
              <a:off x="9052149" y="1407136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rot="10800000">
              <a:off x="4577139" y="1407136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 rot="10800000">
              <a:off x="4472148" y="1406538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 rot="10800000">
              <a:off x="4407817" y="1406537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356833" y="4995952"/>
            <a:ext cx="3586216" cy="1338828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 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034647" y="2476899"/>
            <a:ext cx="3497943" cy="21771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20494" y="5021709"/>
            <a:ext cx="3586216" cy="1338828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 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006883" y="5021709"/>
            <a:ext cx="3586216" cy="1338828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 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16322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平行四边形 10"/>
          <p:cNvSpPr/>
          <p:nvPr/>
        </p:nvSpPr>
        <p:spPr>
          <a:xfrm>
            <a:off x="2439950" y="3429000"/>
            <a:ext cx="1725769" cy="734096"/>
          </a:xfrm>
          <a:prstGeom prst="parallelogram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箭头: V 形 11"/>
          <p:cNvSpPr/>
          <p:nvPr/>
        </p:nvSpPr>
        <p:spPr>
          <a:xfrm>
            <a:off x="5154885" y="3453112"/>
            <a:ext cx="1725769" cy="734096"/>
          </a:xfrm>
          <a:prstGeom prst="chevron">
            <a:avLst/>
          </a:prstGeom>
          <a:solidFill>
            <a:srgbClr val="5F71A9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5891488" y="3429000"/>
            <a:ext cx="1725769" cy="734096"/>
          </a:xfrm>
          <a:prstGeom prst="parallelogram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箭头: V 形 13"/>
          <p:cNvSpPr/>
          <p:nvPr/>
        </p:nvSpPr>
        <p:spPr>
          <a:xfrm>
            <a:off x="8353860" y="3453112"/>
            <a:ext cx="1725769" cy="734096"/>
          </a:xfrm>
          <a:prstGeom prst="chevron">
            <a:avLst/>
          </a:prstGeom>
          <a:solidFill>
            <a:srgbClr val="5F71A9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9343026" y="3429000"/>
            <a:ext cx="1725769" cy="734096"/>
          </a:xfrm>
          <a:prstGeom prst="parallelogram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箭头: V 形 15"/>
          <p:cNvSpPr/>
          <p:nvPr/>
        </p:nvSpPr>
        <p:spPr>
          <a:xfrm>
            <a:off x="1979398" y="3453984"/>
            <a:ext cx="1725769" cy="734096"/>
          </a:xfrm>
          <a:prstGeom prst="chevron">
            <a:avLst/>
          </a:prstGeom>
          <a:solidFill>
            <a:srgbClr val="5F71A9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箭头: V 形 16"/>
          <p:cNvSpPr/>
          <p:nvPr/>
        </p:nvSpPr>
        <p:spPr>
          <a:xfrm>
            <a:off x="3834577" y="3453112"/>
            <a:ext cx="1246173" cy="734096"/>
          </a:xfrm>
          <a:prstGeom prst="chevron">
            <a:avLst/>
          </a:prstGeom>
          <a:noFill/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箭头: V 形 17"/>
          <p:cNvSpPr/>
          <p:nvPr/>
        </p:nvSpPr>
        <p:spPr>
          <a:xfrm>
            <a:off x="7079544" y="3429000"/>
            <a:ext cx="1117631" cy="734096"/>
          </a:xfrm>
          <a:prstGeom prst="chevron">
            <a:avLst/>
          </a:prstGeom>
          <a:noFill/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箭头: V 形 18"/>
          <p:cNvSpPr/>
          <p:nvPr/>
        </p:nvSpPr>
        <p:spPr>
          <a:xfrm>
            <a:off x="10236314" y="3459715"/>
            <a:ext cx="1978332" cy="734096"/>
          </a:xfrm>
          <a:prstGeom prst="chevron">
            <a:avLst/>
          </a:prstGeom>
          <a:noFill/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箭头: V 形 19"/>
          <p:cNvSpPr/>
          <p:nvPr/>
        </p:nvSpPr>
        <p:spPr>
          <a:xfrm>
            <a:off x="-1" y="3429000"/>
            <a:ext cx="1780509" cy="734096"/>
          </a:xfrm>
          <a:prstGeom prst="chevron">
            <a:avLst/>
          </a:prstGeom>
          <a:noFill/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21900" y="152318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zh-CN" altLang="en-US" sz="20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点击此处添加小标题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2121900" y="1919197"/>
            <a:ext cx="333467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958085" y="1815921"/>
            <a:ext cx="21313" cy="1625267"/>
          </a:xfrm>
          <a:prstGeom prst="line">
            <a:avLst/>
          </a:prstGeom>
          <a:ln w="19050">
            <a:solidFill>
              <a:srgbClr val="5F71A9"/>
            </a:solidFill>
            <a:prstDash val="lgDash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248430" y="4764681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zh-CN" altLang="en-US" sz="20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点击此处添加小标题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5248430" y="5254088"/>
            <a:ext cx="4177168" cy="880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129202" y="4193811"/>
            <a:ext cx="1" cy="748354"/>
          </a:xfrm>
          <a:prstGeom prst="line">
            <a:avLst/>
          </a:prstGeom>
          <a:ln w="19050">
            <a:solidFill>
              <a:srgbClr val="5F71A9"/>
            </a:solidFill>
            <a:prstDash val="lgDash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482179" y="157648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zh-CN" altLang="en-US" sz="20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点击此处添加小标题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8538572" y="2044382"/>
            <a:ext cx="333467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8339677" y="1776539"/>
            <a:ext cx="31590" cy="1664517"/>
          </a:xfrm>
          <a:prstGeom prst="line">
            <a:avLst/>
          </a:prstGeom>
          <a:ln w="19050">
            <a:solidFill>
              <a:srgbClr val="5F71A9"/>
            </a:solidFill>
            <a:prstDash val="lgDash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45127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487" y="848119"/>
            <a:ext cx="1995025" cy="192677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926743" y="6573246"/>
            <a:ext cx="4250872" cy="284754"/>
            <a:chOff x="4544331" y="5739496"/>
            <a:chExt cx="4250872" cy="284754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544331" y="5890447"/>
              <a:ext cx="4250872" cy="9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4" name="矩形 13"/>
            <p:cNvSpPr/>
            <p:nvPr/>
          </p:nvSpPr>
          <p:spPr>
            <a:xfrm>
              <a:off x="5602654" y="5739496"/>
              <a:ext cx="2343611" cy="284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</p:grpSp>
      <p:sp>
        <p:nvSpPr>
          <p:cNvPr id="30" name="立方体 29"/>
          <p:cNvSpPr/>
          <p:nvPr/>
        </p:nvSpPr>
        <p:spPr>
          <a:xfrm>
            <a:off x="2575220" y="3530600"/>
            <a:ext cx="1621929" cy="1323549"/>
          </a:xfrm>
          <a:prstGeom prst="cube">
            <a:avLst/>
          </a:prstGeom>
          <a:solidFill>
            <a:schemeClr val="bg1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4400" b="1" dirty="0">
              <a:solidFill>
                <a:srgbClr val="5F71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立方体 28"/>
          <p:cNvSpPr/>
          <p:nvPr/>
        </p:nvSpPr>
        <p:spPr>
          <a:xfrm>
            <a:off x="3613574" y="3530601"/>
            <a:ext cx="5690083" cy="1323549"/>
          </a:xfrm>
          <a:prstGeom prst="cube">
            <a:avLst/>
          </a:prstGeom>
          <a:solidFill>
            <a:schemeClr val="bg1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  <a:endParaRPr lang="en-US" altLang="zh-CN" sz="5400" b="1" dirty="0">
              <a:solidFill>
                <a:srgbClr val="5F71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33871" y="3657449"/>
            <a:ext cx="652314" cy="10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5F71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en-US" altLang="zh-CN" sz="4800" b="1" dirty="0">
              <a:solidFill>
                <a:srgbClr val="5F71A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40831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07E7CD39-3956-48E5-8508-BA4E7C487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335610"/>
              </p:ext>
            </p:extLst>
          </p:nvPr>
        </p:nvGraphicFramePr>
        <p:xfrm>
          <a:off x="298122" y="1738036"/>
          <a:ext cx="5986767" cy="3628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8102193" y="1885801"/>
            <a:ext cx="2969698" cy="475120"/>
            <a:chOff x="5660725" y="1912479"/>
            <a:chExt cx="4130975" cy="475120"/>
          </a:xfrm>
        </p:grpSpPr>
        <p:sp>
          <p:nvSpPr>
            <p:cNvPr id="13" name="矩形 12"/>
            <p:cNvSpPr/>
            <p:nvPr/>
          </p:nvSpPr>
          <p:spPr>
            <a:xfrm>
              <a:off x="5660725" y="1912480"/>
              <a:ext cx="4130975" cy="475119"/>
            </a:xfrm>
            <a:prstGeom prst="rect">
              <a:avLst/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673586" y="1912479"/>
              <a:ext cx="132287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611328" y="1912479"/>
              <a:ext cx="180371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7986283" y="3270538"/>
            <a:ext cx="339864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87317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786993" y="5169914"/>
            <a:ext cx="2969698" cy="475120"/>
            <a:chOff x="5660725" y="1912479"/>
            <a:chExt cx="4130975" cy="475120"/>
          </a:xfrm>
        </p:grpSpPr>
        <p:sp>
          <p:nvSpPr>
            <p:cNvPr id="13" name="矩形 12"/>
            <p:cNvSpPr/>
            <p:nvPr/>
          </p:nvSpPr>
          <p:spPr>
            <a:xfrm>
              <a:off x="5660725" y="1912480"/>
              <a:ext cx="4130975" cy="475119"/>
            </a:xfrm>
            <a:prstGeom prst="rect">
              <a:avLst/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673586" y="1912479"/>
              <a:ext cx="132287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611328" y="1912479"/>
              <a:ext cx="180371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746036" y="4945809"/>
            <a:ext cx="6039847" cy="88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3AEE9194-C52A-4940-A654-FC724EFE70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000960"/>
              </p:ext>
            </p:extLst>
          </p:nvPr>
        </p:nvGraphicFramePr>
        <p:xfrm>
          <a:off x="891338" y="1210614"/>
          <a:ext cx="10274645" cy="3201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0239905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 l="-51241" r="-5103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5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</a:p>
        </p:txBody>
      </p:sp>
      <p:sp>
        <p:nvSpPr>
          <p:cNvPr id="17" name="矩形 16"/>
          <p:cNvSpPr/>
          <p:nvPr/>
        </p:nvSpPr>
        <p:spPr>
          <a:xfrm>
            <a:off x="6430351" y="2978914"/>
            <a:ext cx="4970514" cy="242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Clr>
                <a:srgbClr val="5F71A9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文字等都可以通过点击和重新输入进行更改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200000"/>
              </a:lnSpc>
              <a:buClr>
                <a:srgbClr val="5F71A9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文字等都可以通过点击和重新输入进行更改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200000"/>
              </a:lnSpc>
              <a:buClr>
                <a:srgbClr val="5F71A9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文字等都可以通过点击和重新输入进行更改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5544" y="3002446"/>
            <a:ext cx="4970514" cy="242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Clr>
                <a:srgbClr val="5F71A9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文字等都可以通过点击和重新输入进行更改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200000"/>
              </a:lnSpc>
              <a:buClr>
                <a:srgbClr val="5F71A9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文字等都可以通过点击和重新输入进行更改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200000"/>
              </a:lnSpc>
              <a:buClr>
                <a:srgbClr val="5F71A9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文字等都可以通过点击和重新输入进行更改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739417" y="2551568"/>
            <a:ext cx="4613575" cy="475120"/>
            <a:chOff x="5660725" y="1912479"/>
            <a:chExt cx="4130975" cy="475120"/>
          </a:xfrm>
        </p:grpSpPr>
        <p:sp>
          <p:nvSpPr>
            <p:cNvPr id="66" name="矩形 65"/>
            <p:cNvSpPr/>
            <p:nvPr/>
          </p:nvSpPr>
          <p:spPr>
            <a:xfrm>
              <a:off x="5660725" y="1912480"/>
              <a:ext cx="4130975" cy="475119"/>
            </a:xfrm>
            <a:prstGeom prst="rect">
              <a:avLst/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5673586" y="1912479"/>
              <a:ext cx="132287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9611328" y="1912479"/>
              <a:ext cx="180371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430351" y="2551568"/>
            <a:ext cx="4613575" cy="475120"/>
            <a:chOff x="5660725" y="1912479"/>
            <a:chExt cx="4130975" cy="475120"/>
          </a:xfrm>
        </p:grpSpPr>
        <p:sp>
          <p:nvSpPr>
            <p:cNvPr id="71" name="矩形 70"/>
            <p:cNvSpPr/>
            <p:nvPr/>
          </p:nvSpPr>
          <p:spPr>
            <a:xfrm>
              <a:off x="5660725" y="1912480"/>
              <a:ext cx="4130975" cy="475119"/>
            </a:xfrm>
            <a:prstGeom prst="rect">
              <a:avLst/>
            </a:prstGeom>
            <a:noFill/>
            <a:ln w="3810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5673586" y="1912479"/>
              <a:ext cx="156718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9601165" y="1912479"/>
              <a:ext cx="190535" cy="450879"/>
            </a:xfrm>
            <a:prstGeom prst="rect">
              <a:avLst/>
            </a:prstGeom>
            <a:solidFill>
              <a:srgbClr val="5F71A9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50434" y="1251269"/>
            <a:ext cx="4691132" cy="581806"/>
            <a:chOff x="4407817" y="1406537"/>
            <a:chExt cx="4691132" cy="581806"/>
          </a:xfrm>
        </p:grpSpPr>
        <p:sp>
          <p:nvSpPr>
            <p:cNvPr id="26" name="矩形 25"/>
            <p:cNvSpPr/>
            <p:nvPr/>
          </p:nvSpPr>
          <p:spPr>
            <a:xfrm>
              <a:off x="4779750" y="1407136"/>
              <a:ext cx="3953958" cy="580571"/>
            </a:xfrm>
            <a:prstGeom prst="rect">
              <a:avLst/>
            </a:prstGeom>
            <a:solidFill>
              <a:srgbClr val="5F71A9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dist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点击此处添加小标题</a:t>
              </a:r>
            </a:p>
          </p:txBody>
        </p:sp>
        <p:sp>
          <p:nvSpPr>
            <p:cNvPr id="29" name="矩形 28"/>
            <p:cNvSpPr/>
            <p:nvPr/>
          </p:nvSpPr>
          <p:spPr>
            <a:xfrm rot="10800000">
              <a:off x="8754819" y="1407772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10800000">
              <a:off x="8948905" y="1407136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0800000">
              <a:off x="9052149" y="1407136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0800000">
              <a:off x="4577139" y="1407136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0800000">
              <a:off x="4472148" y="1406538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0800000">
              <a:off x="4407817" y="1406537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42860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0" y="1336039"/>
            <a:ext cx="2382592" cy="580571"/>
          </a:xfrm>
          <a:prstGeom prst="rect">
            <a:avLst/>
          </a:prstGeom>
          <a:solidFill>
            <a:srgbClr val="5F71A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dist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4" name="矩形 13"/>
          <p:cNvSpPr/>
          <p:nvPr/>
        </p:nvSpPr>
        <p:spPr>
          <a:xfrm rot="10800000">
            <a:off x="2408350" y="1336039"/>
            <a:ext cx="180000" cy="580571"/>
          </a:xfrm>
          <a:prstGeom prst="rect">
            <a:avLst/>
          </a:prstGeom>
          <a:solidFill>
            <a:srgbClr val="5F71A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 rot="10800000">
            <a:off x="2602436" y="1335403"/>
            <a:ext cx="90000" cy="580571"/>
          </a:xfrm>
          <a:prstGeom prst="rect">
            <a:avLst/>
          </a:prstGeom>
          <a:solidFill>
            <a:srgbClr val="5F71A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0800000">
            <a:off x="2705680" y="1335403"/>
            <a:ext cx="46800" cy="580571"/>
          </a:xfrm>
          <a:prstGeom prst="rect">
            <a:avLst/>
          </a:prstGeom>
          <a:solidFill>
            <a:srgbClr val="5F71A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876538" y="2248239"/>
            <a:ext cx="10438924" cy="3812951"/>
          </a:xfrm>
          <a:prstGeom prst="roundRect">
            <a:avLst>
              <a:gd name="adj" fmla="val 2421"/>
            </a:avLst>
          </a:prstGeom>
          <a:noFill/>
          <a:ln w="3810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309">
              <a:lnSpc>
                <a:spcPct val="130000"/>
              </a:lnSpc>
            </a:pPr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模板选用的主图是贵州师范大学花溪校区图书馆；正文字体是微软雅黑，推荐字号是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18，</a:t>
            </a:r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默认黑色；标题字体是思源宋体 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 Heavy，</a:t>
            </a:r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字号是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60；</a:t>
            </a:r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主题颜色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RGB</a:t>
            </a:r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色号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kern="0" dirty="0">
                <a:solidFill>
                  <a:srgbClr val="5F71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95,113,169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algn="just" defTabSz="914309">
              <a:lnSpc>
                <a:spcPct val="130000"/>
              </a:lnSpc>
            </a:pPr>
            <a:endParaRPr lang="en-US" altLang="zh-CN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defTabSz="914309">
              <a:lnSpc>
                <a:spcPct val="130000"/>
              </a:lnSpc>
            </a:pPr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模板图片来自于龙袁浩、吴嫣红，模板字体及图片不可商用 。 </a:t>
            </a:r>
            <a:endParaRPr lang="en-US" altLang="zh-CN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defTabSz="914309">
              <a:lnSpc>
                <a:spcPct val="130000"/>
              </a:lnSpc>
            </a:pPr>
            <a:endParaRPr lang="en-US" altLang="zh-CN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defTabSz="914309">
              <a:lnSpc>
                <a:spcPct val="130000"/>
              </a:lnSpc>
            </a:pPr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模板作者吴易，</a:t>
            </a: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2017</a:t>
            </a:r>
            <a:r>
              <a:rPr lang="zh-CN" altLang="en-US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级职业技术教育专业研究生，个人微信公众号：无事闲读，欢迎交流。</a:t>
            </a:r>
            <a:endParaRPr lang="en-US" altLang="zh-CN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defTabSz="914309">
              <a:lnSpc>
                <a:spcPct val="130000"/>
              </a:lnSpc>
            </a:pPr>
            <a:endParaRPr lang="zh-CN" altLang="en-US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163747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64687" y="0"/>
            <a:ext cx="6027313" cy="6858000"/>
          </a:xfrm>
          <a:prstGeom prst="rect">
            <a:avLst/>
          </a:prstGeom>
          <a:blipFill dpi="0" rotWithShape="1">
            <a:blip r:embed="rId3">
              <a:alphaModFix amt="89000"/>
            </a:blip>
            <a:srcRect/>
            <a:stretch>
              <a:fillRect l="-51241" r="-510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4686" y="0"/>
            <a:ext cx="60273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6000">
                <a:srgbClr val="5F71A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85703" y="3134356"/>
            <a:ext cx="163561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 flip="none" rotWithShape="1"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E3856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录</a:t>
            </a:r>
          </a:p>
        </p:txBody>
      </p:sp>
      <p:sp>
        <p:nvSpPr>
          <p:cNvPr id="8" name="矩形 7"/>
          <p:cNvSpPr/>
          <p:nvPr/>
        </p:nvSpPr>
        <p:spPr>
          <a:xfrm>
            <a:off x="7806483" y="1105367"/>
            <a:ext cx="2221063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900" dirty="0">
                <a:gradFill>
                  <a:gsLst>
                    <a:gs pos="34000">
                      <a:schemeClr val="bg1"/>
                    </a:gs>
                    <a:gs pos="100000">
                      <a:srgbClr val="5F71A9"/>
                    </a:gs>
                  </a:gsLst>
                  <a:lin ang="108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</a:t>
            </a:r>
            <a:endParaRPr lang="zh-CN" altLang="en-US" sz="2400" dirty="0">
              <a:gradFill>
                <a:gsLst>
                  <a:gs pos="34000">
                    <a:schemeClr val="bg1"/>
                  </a:gs>
                  <a:gs pos="100000">
                    <a:srgbClr val="5F71A9"/>
                  </a:gs>
                </a:gsLst>
                <a:lin ang="108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82572" y="2231633"/>
            <a:ext cx="3905303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983755" y="1426823"/>
            <a:ext cx="4112245" cy="377701"/>
            <a:chOff x="2322486" y="976974"/>
            <a:chExt cx="3960002" cy="377701"/>
          </a:xfrm>
        </p:grpSpPr>
        <p:sp>
          <p:nvSpPr>
            <p:cNvPr id="35" name="矩形 34"/>
            <p:cNvSpPr/>
            <p:nvPr/>
          </p:nvSpPr>
          <p:spPr>
            <a:xfrm>
              <a:off x="2322486" y="976974"/>
              <a:ext cx="3960001" cy="3272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CONTENTS</a:t>
              </a:r>
            </a:p>
          </p:txBody>
        </p:sp>
        <p:sp>
          <p:nvSpPr>
            <p:cNvPr id="37" name="矩形 36"/>
            <p:cNvSpPr/>
            <p:nvPr/>
          </p:nvSpPr>
          <p:spPr>
            <a:xfrm flipV="1">
              <a:off x="2322488" y="1308956"/>
              <a:ext cx="396000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6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</p:grpSp>
      <p:sp>
        <p:nvSpPr>
          <p:cNvPr id="46" name="椭圆 45"/>
          <p:cNvSpPr/>
          <p:nvPr/>
        </p:nvSpPr>
        <p:spPr>
          <a:xfrm>
            <a:off x="4529223" y="2282041"/>
            <a:ext cx="3193560" cy="3232597"/>
          </a:xfrm>
          <a:prstGeom prst="ellipse">
            <a:avLst/>
          </a:prstGeom>
          <a:blipFill dpi="0" rotWithShape="1">
            <a:blip r:embed="rId4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29916" y="2459767"/>
            <a:ext cx="360000" cy="360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5F71A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lang="zh-CN" altLang="en-US" sz="2400" dirty="0">
              <a:solidFill>
                <a:srgbClr val="5F71A9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82572" y="3133154"/>
            <a:ext cx="3905303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论文结构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29916" y="3361288"/>
            <a:ext cx="360000" cy="360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5F71A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lang="zh-CN" altLang="en-US" sz="2400" dirty="0">
              <a:solidFill>
                <a:srgbClr val="5F71A9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82572" y="3944523"/>
            <a:ext cx="3905303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29916" y="4172657"/>
            <a:ext cx="360000" cy="360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5F71A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lang="zh-CN" altLang="en-US" sz="2400" dirty="0">
              <a:solidFill>
                <a:srgbClr val="5F71A9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69693" y="4781650"/>
            <a:ext cx="3905303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17037" y="5009784"/>
            <a:ext cx="360000" cy="360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400" dirty="0">
                <a:solidFill>
                  <a:srgbClr val="5F71A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lang="zh-CN" altLang="en-US" sz="2400" dirty="0">
              <a:solidFill>
                <a:srgbClr val="5F71A9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926743" y="6573246"/>
            <a:ext cx="4250872" cy="284754"/>
            <a:chOff x="4544331" y="5739496"/>
            <a:chExt cx="4250872" cy="28475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4544331" y="5890447"/>
              <a:ext cx="4250872" cy="9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3" name="矩形 22"/>
            <p:cNvSpPr/>
            <p:nvPr/>
          </p:nvSpPr>
          <p:spPr>
            <a:xfrm>
              <a:off x="5602654" y="5739496"/>
              <a:ext cx="2343611" cy="284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09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75602"/>
            <a:ext cx="8976575" cy="1353398"/>
          </a:xfrm>
          <a:prstGeom prst="rect">
            <a:avLst/>
          </a:prstGeom>
          <a:solidFill>
            <a:srgbClr val="5F7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谢谢观看 恳请指正 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3087" y="1680086"/>
            <a:ext cx="4003411" cy="461665"/>
            <a:chOff x="4146499" y="6369821"/>
            <a:chExt cx="4003411" cy="4616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146499" y="6596704"/>
              <a:ext cx="949734" cy="8168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4621366" y="6369821"/>
              <a:ext cx="32774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THANKS YOU</a:t>
              </a:r>
              <a:endParaRPr lang="zh-CN" altLang="en-US" sz="24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505203" y="6596704"/>
              <a:ext cx="644707" cy="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35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吴易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贵州师范大学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A1CAF199-B0C1-4AED-BC94-539F19D70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F89A6A-11D6-4083-9DAC-21E255E14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8" y="3651251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487" y="848119"/>
            <a:ext cx="1995025" cy="192677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926743" y="6573246"/>
            <a:ext cx="4250872" cy="284754"/>
            <a:chOff x="4544331" y="5739496"/>
            <a:chExt cx="4250872" cy="284754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544331" y="5890447"/>
              <a:ext cx="4250872" cy="9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4" name="矩形 13"/>
            <p:cNvSpPr/>
            <p:nvPr/>
          </p:nvSpPr>
          <p:spPr>
            <a:xfrm>
              <a:off x="5602654" y="5739496"/>
              <a:ext cx="2343611" cy="284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</p:grpSp>
      <p:sp>
        <p:nvSpPr>
          <p:cNvPr id="30" name="立方体 29"/>
          <p:cNvSpPr/>
          <p:nvPr/>
        </p:nvSpPr>
        <p:spPr>
          <a:xfrm>
            <a:off x="2575220" y="3530600"/>
            <a:ext cx="1621929" cy="1323549"/>
          </a:xfrm>
          <a:prstGeom prst="cube">
            <a:avLst/>
          </a:prstGeom>
          <a:solidFill>
            <a:schemeClr val="bg1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4400" b="1" dirty="0">
              <a:solidFill>
                <a:srgbClr val="5F71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立方体 28"/>
          <p:cNvSpPr/>
          <p:nvPr/>
        </p:nvSpPr>
        <p:spPr>
          <a:xfrm>
            <a:off x="3613574" y="3530601"/>
            <a:ext cx="5690083" cy="1323549"/>
          </a:xfrm>
          <a:prstGeom prst="cube">
            <a:avLst/>
          </a:prstGeom>
          <a:solidFill>
            <a:schemeClr val="bg1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en-US" altLang="zh-CN" sz="5400" b="1" dirty="0">
              <a:solidFill>
                <a:srgbClr val="5F71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33871" y="3657449"/>
            <a:ext cx="652314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5F71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en-US" altLang="zh-CN" sz="4800" b="1" dirty="0">
              <a:solidFill>
                <a:srgbClr val="5F71A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576729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514341" y="2300573"/>
            <a:ext cx="9163317" cy="3712093"/>
            <a:chOff x="772732" y="1661374"/>
            <a:chExt cx="10675805" cy="4276591"/>
          </a:xfrm>
        </p:grpSpPr>
        <p:sp>
          <p:nvSpPr>
            <p:cNvPr id="11" name="矩形: 圆角 10"/>
            <p:cNvSpPr/>
            <p:nvPr/>
          </p:nvSpPr>
          <p:spPr>
            <a:xfrm>
              <a:off x="824248" y="1661374"/>
              <a:ext cx="10573554" cy="4276591"/>
            </a:xfrm>
            <a:prstGeom prst="roundRect">
              <a:avLst>
                <a:gd name="adj" fmla="val 2421"/>
              </a:avLst>
            </a:prstGeom>
            <a:noFill/>
            <a:ln w="5715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772732" y="1867437"/>
              <a:ext cx="103032" cy="3786388"/>
            </a:xfrm>
            <a:prstGeom prst="roundRect">
              <a:avLst>
                <a:gd name="adj" fmla="val 2421"/>
              </a:avLst>
            </a:prstGeom>
            <a:noFill/>
            <a:ln w="5715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矩形: 圆角 24"/>
            <p:cNvSpPr/>
            <p:nvPr/>
          </p:nvSpPr>
          <p:spPr>
            <a:xfrm>
              <a:off x="11345505" y="1882274"/>
              <a:ext cx="103032" cy="3786388"/>
            </a:xfrm>
            <a:prstGeom prst="roundRect">
              <a:avLst>
                <a:gd name="adj" fmla="val 2421"/>
              </a:avLst>
            </a:prstGeom>
            <a:noFill/>
            <a:ln w="57150">
              <a:solidFill>
                <a:srgbClr val="5F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497676" y="2735228"/>
            <a:ext cx="715243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309">
              <a:lnSpc>
                <a:spcPct val="150000"/>
              </a:lnSpc>
            </a:pP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正文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。标题数字等都可以通过点击和重新输入进行更改，顶部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开始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”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面板中可以对字体、字号、颜色、行距等进行修改。建议正文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号字，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1.5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倍字间距。点击此处添加文本信息。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defTabSz="914309">
              <a:lnSpc>
                <a:spcPct val="150000"/>
              </a:lnSpc>
            </a:pP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 defTabSz="914309">
              <a:lnSpc>
                <a:spcPct val="150000"/>
              </a:lnSpc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等都可以通过点击和重新输入进行更改，顶部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开始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”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面板中可以对字体、字号、颜色、行距等进行修改。建议正文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号字，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1.5</a:t>
            </a:r>
            <a:r>
              <a:rPr lang="zh-CN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倍字间距。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50434" y="1251269"/>
            <a:ext cx="4691132" cy="581806"/>
            <a:chOff x="4407817" y="1406537"/>
            <a:chExt cx="4691132" cy="581806"/>
          </a:xfrm>
        </p:grpSpPr>
        <p:sp>
          <p:nvSpPr>
            <p:cNvPr id="28" name="矩形 27"/>
            <p:cNvSpPr/>
            <p:nvPr/>
          </p:nvSpPr>
          <p:spPr>
            <a:xfrm>
              <a:off x="4779750" y="1407136"/>
              <a:ext cx="3953958" cy="580571"/>
            </a:xfrm>
            <a:prstGeom prst="rect">
              <a:avLst/>
            </a:prstGeom>
            <a:solidFill>
              <a:srgbClr val="5F71A9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dist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点击此处添加小标题</a:t>
              </a:r>
            </a:p>
          </p:txBody>
        </p:sp>
        <p:sp>
          <p:nvSpPr>
            <p:cNvPr id="29" name="矩形 28"/>
            <p:cNvSpPr/>
            <p:nvPr/>
          </p:nvSpPr>
          <p:spPr>
            <a:xfrm rot="10800000">
              <a:off x="8754819" y="1407772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10800000">
              <a:off x="8948905" y="1407136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0800000">
              <a:off x="9052149" y="1407136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0800000">
              <a:off x="4577139" y="1407136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0800000">
              <a:off x="4472148" y="1406538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0800000">
              <a:off x="4407817" y="1406537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56972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: 圆角 1"/>
          <p:cNvSpPr/>
          <p:nvPr/>
        </p:nvSpPr>
        <p:spPr>
          <a:xfrm>
            <a:off x="675544" y="1661374"/>
            <a:ext cx="5095740" cy="4276591"/>
          </a:xfrm>
          <a:prstGeom prst="roundRect">
            <a:avLst>
              <a:gd name="adj" fmla="val 2421"/>
            </a:avLst>
          </a:prstGeom>
          <a:solidFill>
            <a:srgbClr val="5F71A9"/>
          </a:solid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4309">
              <a:lnSpc>
                <a:spcPct val="130000"/>
              </a:lnSpc>
            </a:pPr>
            <a:r>
              <a:rPr lang="zh-CN" altLang="en-US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点击此处添加正文。标题数字等都可以通过点击和重新输入进行更改，顶部“开始”面板中可以对字体、字号、颜色、行距等进行修改。建议正文</a:t>
            </a:r>
            <a:r>
              <a:rPr lang="en-US" altLang="zh-CN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18</a:t>
            </a:r>
            <a:r>
              <a:rPr lang="zh-CN" altLang="en-US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号字，</a:t>
            </a:r>
            <a:r>
              <a:rPr lang="en-US" altLang="zh-CN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1.5</a:t>
            </a:r>
            <a:r>
              <a:rPr lang="zh-CN" altLang="en-US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倍字间距。点击此处添加文本信息。</a:t>
            </a:r>
          </a:p>
          <a:p>
            <a:pPr algn="just" defTabSz="914309">
              <a:lnSpc>
                <a:spcPct val="130000"/>
              </a:lnSpc>
            </a:pPr>
            <a:endParaRPr lang="zh-CN" altLang="en-US" kern="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  <a:p>
            <a:pPr algn="just" defTabSz="914309">
              <a:lnSpc>
                <a:spcPct val="130000"/>
              </a:lnSpc>
            </a:pPr>
            <a:r>
              <a:rPr lang="zh-CN" altLang="en-US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文字等都可以通过点击和重新输入进行更改，顶部“开始”面板中可以对字体、字号、颜色、行距等进行修改。建议正文</a:t>
            </a:r>
            <a:r>
              <a:rPr lang="en-US" altLang="zh-CN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18</a:t>
            </a:r>
            <a:r>
              <a:rPr lang="zh-CN" altLang="en-US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号字，</a:t>
            </a:r>
            <a:r>
              <a:rPr lang="en-US" altLang="zh-CN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1.5</a:t>
            </a:r>
            <a:r>
              <a:rPr lang="zh-CN" altLang="en-US" kern="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倍字间距。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6392216" y="1678011"/>
            <a:ext cx="5095740" cy="4259954"/>
          </a:xfrm>
          <a:prstGeom prst="roundRect">
            <a:avLst>
              <a:gd name="adj" fmla="val 2421"/>
            </a:avLst>
          </a:prstGeom>
          <a:blipFill dpi="0" rotWithShape="1">
            <a:blip r:embed="rId5"/>
            <a:srcRect/>
            <a:stretch>
              <a:fillRect/>
            </a:stretch>
          </a:blip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3928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: 圆角 25"/>
          <p:cNvSpPr/>
          <p:nvPr/>
        </p:nvSpPr>
        <p:spPr>
          <a:xfrm>
            <a:off x="1411222" y="2647688"/>
            <a:ext cx="2775994" cy="2278700"/>
          </a:xfrm>
          <a:prstGeom prst="roundRect">
            <a:avLst>
              <a:gd name="adj" fmla="val 2421"/>
            </a:avLst>
          </a:prstGeom>
          <a:blipFill dpi="0" rotWithShape="1">
            <a:blip r:embed="rId5"/>
            <a:srcRect/>
            <a:stretch>
              <a:fillRect/>
            </a:stretch>
          </a:blip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4708003" y="2660567"/>
            <a:ext cx="2775994" cy="2278700"/>
          </a:xfrm>
          <a:prstGeom prst="roundRect">
            <a:avLst>
              <a:gd name="adj" fmla="val 2421"/>
            </a:avLst>
          </a:prstGeom>
          <a:blipFill dpi="0" rotWithShape="1">
            <a:blip r:embed="rId6"/>
            <a:srcRect/>
            <a:stretch>
              <a:fillRect/>
            </a:stretch>
          </a:blip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8004784" y="2660567"/>
            <a:ext cx="2775994" cy="2278700"/>
          </a:xfrm>
          <a:prstGeom prst="roundRect">
            <a:avLst>
              <a:gd name="adj" fmla="val 2421"/>
            </a:avLst>
          </a:prstGeom>
          <a:blipFill dpi="0" rotWithShape="1">
            <a:blip r:embed="rId7"/>
            <a:srcRect/>
            <a:stretch>
              <a:fillRect/>
            </a:stretch>
          </a:blip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1453712" y="5239131"/>
            <a:ext cx="2763326" cy="425004"/>
          </a:xfrm>
          <a:prstGeom prst="roundRect">
            <a:avLst>
              <a:gd name="adj" fmla="val 2421"/>
            </a:avLst>
          </a:prstGeom>
          <a:solidFill>
            <a:srgbClr val="5F71A9"/>
          </a:solid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lnSpc>
                <a:spcPct val="130000"/>
              </a:lnSpc>
            </a:pPr>
            <a:r>
              <a:rPr lang="zh-CN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添加图片标题</a:t>
            </a:r>
            <a:r>
              <a:rPr lang="en-US" altLang="zh-CN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4737825" y="5239131"/>
            <a:ext cx="2746172" cy="425004"/>
          </a:xfrm>
          <a:prstGeom prst="roundRect">
            <a:avLst>
              <a:gd name="adj" fmla="val 2421"/>
            </a:avLst>
          </a:prstGeom>
          <a:solidFill>
            <a:srgbClr val="5F71A9"/>
          </a:solid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lnSpc>
                <a:spcPct val="130000"/>
              </a:lnSpc>
            </a:pPr>
            <a:r>
              <a:rPr lang="zh-CN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添加图片标题</a:t>
            </a:r>
            <a:r>
              <a:rPr lang="en-US" altLang="zh-CN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8004784" y="5239131"/>
            <a:ext cx="2775994" cy="425004"/>
          </a:xfrm>
          <a:prstGeom prst="roundRect">
            <a:avLst>
              <a:gd name="adj" fmla="val 2421"/>
            </a:avLst>
          </a:prstGeom>
          <a:solidFill>
            <a:srgbClr val="5F71A9"/>
          </a:solid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lnSpc>
                <a:spcPct val="130000"/>
              </a:lnSpc>
            </a:pPr>
            <a:r>
              <a:rPr lang="zh-CN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添加图片标题</a:t>
            </a:r>
            <a:r>
              <a:rPr lang="en-US" altLang="zh-CN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750434" y="1251269"/>
            <a:ext cx="4691132" cy="581806"/>
            <a:chOff x="4407817" y="1406537"/>
            <a:chExt cx="4691132" cy="581806"/>
          </a:xfrm>
        </p:grpSpPr>
        <p:sp>
          <p:nvSpPr>
            <p:cNvPr id="23" name="矩形 22"/>
            <p:cNvSpPr/>
            <p:nvPr/>
          </p:nvSpPr>
          <p:spPr>
            <a:xfrm>
              <a:off x="4779750" y="1407136"/>
              <a:ext cx="3953958" cy="580571"/>
            </a:xfrm>
            <a:prstGeom prst="rect">
              <a:avLst/>
            </a:prstGeom>
            <a:solidFill>
              <a:srgbClr val="5F71A9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dist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点击此处添加小标题</a:t>
              </a:r>
            </a:p>
          </p:txBody>
        </p:sp>
        <p:sp>
          <p:nvSpPr>
            <p:cNvPr id="24" name="矩形 23"/>
            <p:cNvSpPr/>
            <p:nvPr/>
          </p:nvSpPr>
          <p:spPr>
            <a:xfrm rot="10800000">
              <a:off x="8754819" y="1407772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10800000">
              <a:off x="8948905" y="1407136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0800000">
              <a:off x="9052149" y="1407136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10800000">
              <a:off x="4577139" y="1407136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10800000">
              <a:off x="4472148" y="1406538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0800000">
              <a:off x="4407817" y="1406537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73038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487" y="848119"/>
            <a:ext cx="1995025" cy="192677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926743" y="6573246"/>
            <a:ext cx="4250872" cy="284754"/>
            <a:chOff x="4544331" y="5739496"/>
            <a:chExt cx="4250872" cy="284754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544331" y="5890447"/>
              <a:ext cx="4250872" cy="9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4" name="矩形 13"/>
            <p:cNvSpPr/>
            <p:nvPr/>
          </p:nvSpPr>
          <p:spPr>
            <a:xfrm>
              <a:off x="5602654" y="5739496"/>
              <a:ext cx="2343611" cy="284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chemeClr val="bg1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</p:grpSp>
      <p:sp>
        <p:nvSpPr>
          <p:cNvPr id="30" name="立方体 29"/>
          <p:cNvSpPr/>
          <p:nvPr/>
        </p:nvSpPr>
        <p:spPr>
          <a:xfrm>
            <a:off x="2575220" y="3530600"/>
            <a:ext cx="1621929" cy="1323549"/>
          </a:xfrm>
          <a:prstGeom prst="cube">
            <a:avLst/>
          </a:prstGeom>
          <a:solidFill>
            <a:schemeClr val="bg1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4400" b="1" dirty="0">
              <a:solidFill>
                <a:srgbClr val="5F71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立方体 28"/>
          <p:cNvSpPr/>
          <p:nvPr/>
        </p:nvSpPr>
        <p:spPr>
          <a:xfrm>
            <a:off x="3613574" y="3530601"/>
            <a:ext cx="5690083" cy="1323549"/>
          </a:xfrm>
          <a:prstGeom prst="cube">
            <a:avLst/>
          </a:prstGeom>
          <a:solidFill>
            <a:schemeClr val="bg1"/>
          </a:solidFill>
          <a:ln w="28575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论文结构</a:t>
            </a:r>
            <a:endParaRPr lang="en-US" altLang="zh-CN" sz="5400" b="1" dirty="0">
              <a:solidFill>
                <a:srgbClr val="5F71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33871" y="3657449"/>
            <a:ext cx="652314" cy="10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5F71A9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en-US" altLang="zh-CN" sz="4800" b="1" dirty="0">
              <a:solidFill>
                <a:srgbClr val="5F71A9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194825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论文结构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五边形 2"/>
          <p:cNvSpPr/>
          <p:nvPr/>
        </p:nvSpPr>
        <p:spPr>
          <a:xfrm>
            <a:off x="4481848" y="2110028"/>
            <a:ext cx="3076056" cy="2924443"/>
          </a:xfrm>
          <a:prstGeom prst="pentagon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7620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13880" y="159700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zh-CN" altLang="en-US" sz="20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点击此处添加小标题</a:t>
            </a:r>
          </a:p>
        </p:txBody>
      </p:sp>
      <p:sp>
        <p:nvSpPr>
          <p:cNvPr id="83" name="矩形 82"/>
          <p:cNvSpPr/>
          <p:nvPr/>
        </p:nvSpPr>
        <p:spPr>
          <a:xfrm>
            <a:off x="375645" y="2110028"/>
            <a:ext cx="410620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36606" y="4005357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zh-CN" altLang="en-US" sz="20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点击此处添加小标题</a:t>
            </a:r>
          </a:p>
        </p:txBody>
      </p:sp>
      <p:sp>
        <p:nvSpPr>
          <p:cNvPr id="85" name="矩形 84"/>
          <p:cNvSpPr/>
          <p:nvPr/>
        </p:nvSpPr>
        <p:spPr>
          <a:xfrm>
            <a:off x="298371" y="4518377"/>
            <a:ext cx="410620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799536" y="159700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zh-CN" altLang="en-US" sz="20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点击此处添加小标题</a:t>
            </a:r>
          </a:p>
        </p:txBody>
      </p:sp>
      <p:sp>
        <p:nvSpPr>
          <p:cNvPr id="87" name="矩形 86"/>
          <p:cNvSpPr/>
          <p:nvPr/>
        </p:nvSpPr>
        <p:spPr>
          <a:xfrm>
            <a:off x="7961301" y="2110028"/>
            <a:ext cx="410620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799536" y="4005357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zh-CN" altLang="en-US" sz="2000" b="1" dirty="0">
                <a:solidFill>
                  <a:srgbClr val="5F7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点击此处添加小标题</a:t>
            </a:r>
          </a:p>
        </p:txBody>
      </p:sp>
      <p:sp>
        <p:nvSpPr>
          <p:cNvPr id="89" name="矩形 88"/>
          <p:cNvSpPr/>
          <p:nvPr/>
        </p:nvSpPr>
        <p:spPr>
          <a:xfrm>
            <a:off x="7961301" y="4518377"/>
            <a:ext cx="410620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52839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5F71A9"/>
          </a:solidFill>
          <a:ln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0" y="696687"/>
            <a:ext cx="12192000" cy="290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544" y="50355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论文结构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" y="92769"/>
            <a:ext cx="599797" cy="579277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3863412" y="6480583"/>
            <a:ext cx="4507855" cy="284754"/>
            <a:chOff x="3863412" y="6480583"/>
            <a:chExt cx="4507855" cy="284754"/>
          </a:xfrm>
        </p:grpSpPr>
        <p:cxnSp>
          <p:nvCxnSpPr>
            <p:cNvPr id="50" name="直接连接符 49"/>
            <p:cNvCxnSpPr>
              <a:endCxn id="51" idx="1"/>
            </p:cNvCxnSpPr>
            <p:nvPr/>
          </p:nvCxnSpPr>
          <p:spPr>
            <a:xfrm>
              <a:off x="3863412" y="6618010"/>
              <a:ext cx="953631" cy="4950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17043" y="6480583"/>
              <a:ext cx="2343611" cy="284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5F71A9"/>
                  </a:solidFill>
                  <a:latin typeface="思源宋体 CN SemiBold" panose="02020600000000000000" pitchFamily="18" charset="-122"/>
                  <a:ea typeface="思源宋体 CN SemiBold" panose="02020600000000000000" pitchFamily="18" charset="-122"/>
                </a:rPr>
                <a:t>Guizhou Normal University</a:t>
              </a:r>
              <a:endParaRPr lang="zh-CN" altLang="en-US" sz="1200" dirty="0">
                <a:solidFill>
                  <a:srgbClr val="5F71A9"/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V="1">
              <a:off x="7160654" y="6622960"/>
              <a:ext cx="1210613" cy="3574"/>
            </a:xfrm>
            <a:prstGeom prst="line">
              <a:avLst/>
            </a:prstGeom>
            <a:ln>
              <a:solidFill>
                <a:srgbClr val="5F71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: 圆角 10"/>
          <p:cNvSpPr/>
          <p:nvPr/>
        </p:nvSpPr>
        <p:spPr>
          <a:xfrm>
            <a:off x="504931" y="2705879"/>
            <a:ext cx="2775994" cy="2278700"/>
          </a:xfrm>
          <a:prstGeom prst="roundRect">
            <a:avLst>
              <a:gd name="adj" fmla="val 2421"/>
            </a:avLst>
          </a:prstGeom>
          <a:blipFill dpi="0" rotWithShape="1">
            <a:blip r:embed="rId5"/>
            <a:srcRect/>
            <a:stretch>
              <a:fillRect/>
            </a:stretch>
          </a:blip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532941" y="2702456"/>
            <a:ext cx="2775994" cy="2278700"/>
          </a:xfrm>
          <a:prstGeom prst="roundRect">
            <a:avLst>
              <a:gd name="adj" fmla="val 2421"/>
            </a:avLst>
          </a:prstGeom>
          <a:blipFill dpi="0" rotWithShape="1">
            <a:blip r:embed="rId6"/>
            <a:srcRect/>
            <a:stretch>
              <a:fillRect/>
            </a:stretch>
          </a:blipFill>
          <a:ln w="57150">
            <a:solidFill>
              <a:srgbClr val="5F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9599" y="2702456"/>
            <a:ext cx="1985769" cy="2169825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1" name="连接符: 肘形 20"/>
          <p:cNvCxnSpPr>
            <a:stCxn id="3" idx="2"/>
            <a:endCxn id="11" idx="2"/>
          </p:cNvCxnSpPr>
          <p:nvPr/>
        </p:nvCxnSpPr>
        <p:spPr>
          <a:xfrm flipH="1" flipV="1">
            <a:off x="1892928" y="4984579"/>
            <a:ext cx="2769556" cy="141217"/>
          </a:xfrm>
          <a:prstGeom prst="bentConnector4">
            <a:avLst>
              <a:gd name="adj1" fmla="val -353"/>
              <a:gd name="adj2" fmla="val -471931"/>
            </a:avLst>
          </a:prstGeom>
          <a:ln w="38100">
            <a:solidFill>
              <a:srgbClr val="5F7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斜纹 2"/>
          <p:cNvSpPr/>
          <p:nvPr/>
        </p:nvSpPr>
        <p:spPr>
          <a:xfrm rot="13274916">
            <a:off x="3980676" y="4405517"/>
            <a:ext cx="1325859" cy="1158126"/>
          </a:xfrm>
          <a:prstGeom prst="diagStripe">
            <a:avLst>
              <a:gd name="adj" fmla="val 83814"/>
            </a:avLst>
          </a:prstGeom>
          <a:solidFill>
            <a:srgbClr val="5F7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764161" y="2715131"/>
            <a:ext cx="1985769" cy="2169825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文字等都可以通过点击和重新输入进行更改，建议正文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号字，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倍字间距。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6" name="连接符: 肘形 25"/>
          <p:cNvCxnSpPr>
            <a:stCxn id="28" idx="2"/>
          </p:cNvCxnSpPr>
          <p:nvPr/>
        </p:nvCxnSpPr>
        <p:spPr>
          <a:xfrm flipH="1" flipV="1">
            <a:off x="7987490" y="4997254"/>
            <a:ext cx="2769556" cy="141217"/>
          </a:xfrm>
          <a:prstGeom prst="bentConnector4">
            <a:avLst>
              <a:gd name="adj1" fmla="val -353"/>
              <a:gd name="adj2" fmla="val -471931"/>
            </a:avLst>
          </a:prstGeom>
          <a:ln w="38100">
            <a:solidFill>
              <a:srgbClr val="5F71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斜纹 27"/>
          <p:cNvSpPr/>
          <p:nvPr/>
        </p:nvSpPr>
        <p:spPr>
          <a:xfrm rot="13274916">
            <a:off x="10075238" y="4418192"/>
            <a:ext cx="1325859" cy="1158126"/>
          </a:xfrm>
          <a:prstGeom prst="diagStripe">
            <a:avLst>
              <a:gd name="adj" fmla="val 83814"/>
            </a:avLst>
          </a:prstGeom>
          <a:solidFill>
            <a:srgbClr val="5F7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750434" y="1251269"/>
            <a:ext cx="4691132" cy="581806"/>
            <a:chOff x="4407817" y="1406537"/>
            <a:chExt cx="4691132" cy="581806"/>
          </a:xfrm>
        </p:grpSpPr>
        <p:sp>
          <p:nvSpPr>
            <p:cNvPr id="24" name="矩形 23"/>
            <p:cNvSpPr/>
            <p:nvPr/>
          </p:nvSpPr>
          <p:spPr>
            <a:xfrm>
              <a:off x="4779750" y="1407136"/>
              <a:ext cx="3953958" cy="580571"/>
            </a:xfrm>
            <a:prstGeom prst="rect">
              <a:avLst/>
            </a:prstGeom>
            <a:solidFill>
              <a:srgbClr val="5F71A9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dist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点击此处添加小标题</a:t>
              </a:r>
            </a:p>
          </p:txBody>
        </p:sp>
        <p:sp>
          <p:nvSpPr>
            <p:cNvPr id="29" name="矩形 28"/>
            <p:cNvSpPr/>
            <p:nvPr/>
          </p:nvSpPr>
          <p:spPr>
            <a:xfrm rot="10800000">
              <a:off x="8754819" y="1407772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10800000">
              <a:off x="8948905" y="1407136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0800000">
              <a:off x="9052149" y="1407136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0800000">
              <a:off x="4577139" y="1407136"/>
              <a:ext cx="18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0800000">
              <a:off x="4472148" y="1406538"/>
              <a:ext cx="900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0800000">
              <a:off x="4407817" y="1406537"/>
              <a:ext cx="46800" cy="580571"/>
            </a:xfrm>
            <a:prstGeom prst="rect">
              <a:avLst/>
            </a:prstGeom>
            <a:solidFill>
              <a:srgbClr val="5F71A9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96752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1011</Words>
  <Application>Microsoft Office PowerPoint</Application>
  <PresentationFormat>宽屏</PresentationFormat>
  <Paragraphs>151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思源宋体 CN Heavy</vt:lpstr>
      <vt:lpstr>Century Gothic</vt:lpstr>
      <vt:lpstr>Segoe UI</vt:lpstr>
      <vt:lpstr>Calibri</vt:lpstr>
      <vt:lpstr>思源黑体 CN Heavy</vt:lpstr>
      <vt:lpstr>Wingdings</vt:lpstr>
      <vt:lpstr>思源宋体 CN SemiBold</vt:lpstr>
      <vt:lpstr>思源黑体 CN Normal</vt:lpstr>
      <vt:lpstr>微软雅黑</vt:lpstr>
      <vt:lpstr>Arial</vt:lpstr>
      <vt:lpstr>Segoe UI Light</vt:lpstr>
      <vt:lpstr>Office 主题​​</vt:lpstr>
      <vt:lpstr>OfficePLUS</vt:lpstr>
      <vt:lpstr>1_OfficePLUS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吴易</dc:creator>
  <cp:lastModifiedBy>Yunxuan Liu</cp:lastModifiedBy>
  <cp:revision>55</cp:revision>
  <dcterms:created xsi:type="dcterms:W3CDTF">2019-04-02T04:51:23Z</dcterms:created>
  <dcterms:modified xsi:type="dcterms:W3CDTF">2019-04-13T10:46:37Z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2019-04-13T10:46:31.2051048Z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0dbd91b0-095b-4600-bf89-6537f03b3825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